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9" r:id="rId2"/>
    <p:sldId id="296" r:id="rId3"/>
    <p:sldId id="312" r:id="rId4"/>
    <p:sldId id="315" r:id="rId5"/>
    <p:sldId id="317" r:id="rId6"/>
    <p:sldId id="299" r:id="rId7"/>
    <p:sldId id="300" r:id="rId8"/>
    <p:sldId id="308" r:id="rId9"/>
    <p:sldId id="314" r:id="rId10"/>
    <p:sldId id="306" r:id="rId11"/>
    <p:sldId id="304" r:id="rId12"/>
    <p:sldId id="305" r:id="rId13"/>
    <p:sldId id="307" r:id="rId14"/>
    <p:sldId id="313" r:id="rId15"/>
    <p:sldId id="287" r:id="rId16"/>
    <p:sldId id="297" r:id="rId17"/>
    <p:sldId id="311" r:id="rId18"/>
    <p:sldId id="319" r:id="rId19"/>
    <p:sldId id="318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00FF"/>
    <a:srgbClr val="9BC84C"/>
    <a:srgbClr val="0A99C0"/>
    <a:srgbClr val="F47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4C4D9-3EB1-4457-BC5C-2D702893D15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F3A54743-A5CF-4293-AE05-A79FCC95A3F0}">
      <dgm:prSet phldrT="[Text]"/>
      <dgm:spPr/>
      <dgm:t>
        <a:bodyPr/>
        <a:lstStyle/>
        <a:p>
          <a:r>
            <a:rPr lang="en-US" dirty="0" smtClean="0"/>
            <a:t>Prepare</a:t>
          </a:r>
          <a:endParaRPr lang="en-US" dirty="0"/>
        </a:p>
      </dgm:t>
    </dgm:pt>
    <dgm:pt modelId="{B63F7C8A-3CBA-4BDA-9C4B-DF54EC7B4195}" type="parTrans" cxnId="{CA79DB92-FDB0-4DD2-BA32-44657236D809}">
      <dgm:prSet/>
      <dgm:spPr/>
      <dgm:t>
        <a:bodyPr/>
        <a:lstStyle/>
        <a:p>
          <a:endParaRPr lang="en-US"/>
        </a:p>
      </dgm:t>
    </dgm:pt>
    <dgm:pt modelId="{5ACDE3F1-133C-4E50-9D7C-F27384797116}" type="sibTrans" cxnId="{CA79DB92-FDB0-4DD2-BA32-44657236D809}">
      <dgm:prSet/>
      <dgm:spPr/>
      <dgm:t>
        <a:bodyPr/>
        <a:lstStyle/>
        <a:p>
          <a:endParaRPr lang="en-US"/>
        </a:p>
      </dgm:t>
    </dgm:pt>
    <dgm:pt modelId="{F5BDCA7B-D7EC-4F41-B76B-8894C6F437FA}">
      <dgm:prSet phldrT="[Text]"/>
      <dgm:spPr/>
      <dgm:t>
        <a:bodyPr/>
        <a:lstStyle/>
        <a:p>
          <a:r>
            <a:rPr lang="en-US" dirty="0" smtClean="0"/>
            <a:t>Develop</a:t>
          </a:r>
          <a:endParaRPr lang="en-US" dirty="0"/>
        </a:p>
      </dgm:t>
    </dgm:pt>
    <dgm:pt modelId="{9C800ACC-3137-4AD4-8AF4-1D967EF5DB73}" type="parTrans" cxnId="{47F8C2FB-4139-4E7B-BAD9-A0A4FB4CE6DF}">
      <dgm:prSet/>
      <dgm:spPr/>
      <dgm:t>
        <a:bodyPr/>
        <a:lstStyle/>
        <a:p>
          <a:endParaRPr lang="en-US"/>
        </a:p>
      </dgm:t>
    </dgm:pt>
    <dgm:pt modelId="{DADF0B3F-9041-40C5-AB78-560EBE941593}" type="sibTrans" cxnId="{47F8C2FB-4139-4E7B-BAD9-A0A4FB4CE6DF}">
      <dgm:prSet/>
      <dgm:spPr/>
      <dgm:t>
        <a:bodyPr/>
        <a:lstStyle/>
        <a:p>
          <a:endParaRPr lang="en-US"/>
        </a:p>
      </dgm:t>
    </dgm:pt>
    <dgm:pt modelId="{EC822685-C862-4B35-A5EF-771B678A9670}">
      <dgm:prSet phldrT="[Text]"/>
      <dgm:spPr/>
      <dgm:t>
        <a:bodyPr/>
        <a:lstStyle/>
        <a:p>
          <a:r>
            <a:rPr lang="en-US" dirty="0" smtClean="0"/>
            <a:t>Strengthen</a:t>
          </a:r>
          <a:endParaRPr lang="en-US" dirty="0"/>
        </a:p>
      </dgm:t>
    </dgm:pt>
    <dgm:pt modelId="{00F06003-F0DB-4FCD-88C5-3BC90F8729BB}" type="parTrans" cxnId="{100EE113-79BC-4500-ADE3-635B8F7AA299}">
      <dgm:prSet/>
      <dgm:spPr/>
      <dgm:t>
        <a:bodyPr/>
        <a:lstStyle/>
        <a:p>
          <a:endParaRPr lang="en-US"/>
        </a:p>
      </dgm:t>
    </dgm:pt>
    <dgm:pt modelId="{522D1B18-22F8-46F4-A19B-A1DE9F6594F8}" type="sibTrans" cxnId="{100EE113-79BC-4500-ADE3-635B8F7AA299}">
      <dgm:prSet/>
      <dgm:spPr/>
      <dgm:t>
        <a:bodyPr/>
        <a:lstStyle/>
        <a:p>
          <a:endParaRPr lang="en-US"/>
        </a:p>
      </dgm:t>
    </dgm:pt>
    <dgm:pt modelId="{A3E6A0D9-AD56-4989-B3DF-7F16089445BC}" type="pres">
      <dgm:prSet presAssocID="{AA74C4D9-3EB1-4457-BC5C-2D702893D15E}" presName="compositeShape" presStyleCnt="0">
        <dgm:presLayoutVars>
          <dgm:chMax val="7"/>
          <dgm:dir/>
          <dgm:resizeHandles val="exact"/>
        </dgm:presLayoutVars>
      </dgm:prSet>
      <dgm:spPr/>
    </dgm:pt>
    <dgm:pt modelId="{C9139D40-E703-4E4E-8C4B-598607E1A113}" type="pres">
      <dgm:prSet presAssocID="{AA74C4D9-3EB1-4457-BC5C-2D702893D15E}" presName="wedge1" presStyleLbl="node1" presStyleIdx="0" presStyleCnt="3"/>
      <dgm:spPr/>
      <dgm:t>
        <a:bodyPr/>
        <a:lstStyle/>
        <a:p>
          <a:endParaRPr lang="en-US"/>
        </a:p>
      </dgm:t>
    </dgm:pt>
    <dgm:pt modelId="{CE9F9709-C3B9-40C7-992D-80D7312848BF}" type="pres">
      <dgm:prSet presAssocID="{AA74C4D9-3EB1-4457-BC5C-2D702893D15E}" presName="dummy1a" presStyleCnt="0"/>
      <dgm:spPr/>
    </dgm:pt>
    <dgm:pt modelId="{5890C492-94A8-44B3-810F-2D4B1067AE63}" type="pres">
      <dgm:prSet presAssocID="{AA74C4D9-3EB1-4457-BC5C-2D702893D15E}" presName="dummy1b" presStyleCnt="0"/>
      <dgm:spPr/>
    </dgm:pt>
    <dgm:pt modelId="{F705E6FA-7D74-4401-BB37-8035527A0BCF}" type="pres">
      <dgm:prSet presAssocID="{AA74C4D9-3EB1-4457-BC5C-2D702893D15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8A291-676A-4F11-AA91-9EF4DEEE3015}" type="pres">
      <dgm:prSet presAssocID="{AA74C4D9-3EB1-4457-BC5C-2D702893D15E}" presName="wedge2" presStyleLbl="node1" presStyleIdx="1" presStyleCnt="3"/>
      <dgm:spPr/>
      <dgm:t>
        <a:bodyPr/>
        <a:lstStyle/>
        <a:p>
          <a:endParaRPr lang="en-US"/>
        </a:p>
      </dgm:t>
    </dgm:pt>
    <dgm:pt modelId="{5544C6C2-4E71-4A98-89EA-762DA1B3BBB7}" type="pres">
      <dgm:prSet presAssocID="{AA74C4D9-3EB1-4457-BC5C-2D702893D15E}" presName="dummy2a" presStyleCnt="0"/>
      <dgm:spPr/>
    </dgm:pt>
    <dgm:pt modelId="{1A0BB925-8610-499B-BBEB-6CB17CAEC767}" type="pres">
      <dgm:prSet presAssocID="{AA74C4D9-3EB1-4457-BC5C-2D702893D15E}" presName="dummy2b" presStyleCnt="0"/>
      <dgm:spPr/>
    </dgm:pt>
    <dgm:pt modelId="{11874307-331B-45DF-882A-7EE419B6A1E2}" type="pres">
      <dgm:prSet presAssocID="{AA74C4D9-3EB1-4457-BC5C-2D702893D15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BC8A3-ABBC-4424-A618-02CE81E311C7}" type="pres">
      <dgm:prSet presAssocID="{AA74C4D9-3EB1-4457-BC5C-2D702893D15E}" presName="wedge3" presStyleLbl="node1" presStyleIdx="2" presStyleCnt="3"/>
      <dgm:spPr/>
      <dgm:t>
        <a:bodyPr/>
        <a:lstStyle/>
        <a:p>
          <a:endParaRPr lang="en-US"/>
        </a:p>
      </dgm:t>
    </dgm:pt>
    <dgm:pt modelId="{922E9C5D-A4E1-4D02-96C5-049C005F1B4F}" type="pres">
      <dgm:prSet presAssocID="{AA74C4D9-3EB1-4457-BC5C-2D702893D15E}" presName="dummy3a" presStyleCnt="0"/>
      <dgm:spPr/>
    </dgm:pt>
    <dgm:pt modelId="{9FBA75E1-D15C-48D5-92B2-A62FE0535DE2}" type="pres">
      <dgm:prSet presAssocID="{AA74C4D9-3EB1-4457-BC5C-2D702893D15E}" presName="dummy3b" presStyleCnt="0"/>
      <dgm:spPr/>
    </dgm:pt>
    <dgm:pt modelId="{921E8C39-4685-44C8-A689-8DBD1C45061D}" type="pres">
      <dgm:prSet presAssocID="{AA74C4D9-3EB1-4457-BC5C-2D702893D15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D2702-FF89-4B86-99FE-985ABA17DAA0}" type="pres">
      <dgm:prSet presAssocID="{5ACDE3F1-133C-4E50-9D7C-F27384797116}" presName="arrowWedge1" presStyleLbl="fgSibTrans2D1" presStyleIdx="0" presStyleCnt="3"/>
      <dgm:spPr/>
    </dgm:pt>
    <dgm:pt modelId="{3287CEC1-1249-40A2-856F-0DE601D8EF18}" type="pres">
      <dgm:prSet presAssocID="{DADF0B3F-9041-40C5-AB78-560EBE941593}" presName="arrowWedge2" presStyleLbl="fgSibTrans2D1" presStyleIdx="1" presStyleCnt="3"/>
      <dgm:spPr/>
    </dgm:pt>
    <dgm:pt modelId="{C8C3BF8A-29B1-4AE6-AD29-DC4CD81B9466}" type="pres">
      <dgm:prSet presAssocID="{522D1B18-22F8-46F4-A19B-A1DE9F6594F8}" presName="arrowWedge3" presStyleLbl="fgSibTrans2D1" presStyleIdx="2" presStyleCnt="3"/>
      <dgm:spPr/>
    </dgm:pt>
  </dgm:ptLst>
  <dgm:cxnLst>
    <dgm:cxn modelId="{CA79DB92-FDB0-4DD2-BA32-44657236D809}" srcId="{AA74C4D9-3EB1-4457-BC5C-2D702893D15E}" destId="{F3A54743-A5CF-4293-AE05-A79FCC95A3F0}" srcOrd="0" destOrd="0" parTransId="{B63F7C8A-3CBA-4BDA-9C4B-DF54EC7B4195}" sibTransId="{5ACDE3F1-133C-4E50-9D7C-F27384797116}"/>
    <dgm:cxn modelId="{A7B426B9-4A0F-4AB8-BB96-D782E67CB69D}" type="presOf" srcId="{F5BDCA7B-D7EC-4F41-B76B-8894C6F437FA}" destId="{8958A291-676A-4F11-AA91-9EF4DEEE3015}" srcOrd="0" destOrd="0" presId="urn:microsoft.com/office/officeart/2005/8/layout/cycle8"/>
    <dgm:cxn modelId="{DE17464E-51E1-41A3-8D8A-CE6A586A4F55}" type="presOf" srcId="{F3A54743-A5CF-4293-AE05-A79FCC95A3F0}" destId="{F705E6FA-7D74-4401-BB37-8035527A0BCF}" srcOrd="1" destOrd="0" presId="urn:microsoft.com/office/officeart/2005/8/layout/cycle8"/>
    <dgm:cxn modelId="{3AED5437-2465-431E-B01E-79F04BA2B13E}" type="presOf" srcId="{EC822685-C862-4B35-A5EF-771B678A9670}" destId="{921E8C39-4685-44C8-A689-8DBD1C45061D}" srcOrd="1" destOrd="0" presId="urn:microsoft.com/office/officeart/2005/8/layout/cycle8"/>
    <dgm:cxn modelId="{47F8C2FB-4139-4E7B-BAD9-A0A4FB4CE6DF}" srcId="{AA74C4D9-3EB1-4457-BC5C-2D702893D15E}" destId="{F5BDCA7B-D7EC-4F41-B76B-8894C6F437FA}" srcOrd="1" destOrd="0" parTransId="{9C800ACC-3137-4AD4-8AF4-1D967EF5DB73}" sibTransId="{DADF0B3F-9041-40C5-AB78-560EBE941593}"/>
    <dgm:cxn modelId="{052986DF-B246-474A-B176-B444D2DAA623}" type="presOf" srcId="{EC822685-C862-4B35-A5EF-771B678A9670}" destId="{15DBC8A3-ABBC-4424-A618-02CE81E311C7}" srcOrd="0" destOrd="0" presId="urn:microsoft.com/office/officeart/2005/8/layout/cycle8"/>
    <dgm:cxn modelId="{2A0DB24B-9B9E-40C2-BF2B-476106C0218A}" type="presOf" srcId="{F3A54743-A5CF-4293-AE05-A79FCC95A3F0}" destId="{C9139D40-E703-4E4E-8C4B-598607E1A113}" srcOrd="0" destOrd="0" presId="urn:microsoft.com/office/officeart/2005/8/layout/cycle8"/>
    <dgm:cxn modelId="{100EE113-79BC-4500-ADE3-635B8F7AA299}" srcId="{AA74C4D9-3EB1-4457-BC5C-2D702893D15E}" destId="{EC822685-C862-4B35-A5EF-771B678A9670}" srcOrd="2" destOrd="0" parTransId="{00F06003-F0DB-4FCD-88C5-3BC90F8729BB}" sibTransId="{522D1B18-22F8-46F4-A19B-A1DE9F6594F8}"/>
    <dgm:cxn modelId="{381BE0FD-5143-46F6-A49B-ABB68E6E50B6}" type="presOf" srcId="{AA74C4D9-3EB1-4457-BC5C-2D702893D15E}" destId="{A3E6A0D9-AD56-4989-B3DF-7F16089445BC}" srcOrd="0" destOrd="0" presId="urn:microsoft.com/office/officeart/2005/8/layout/cycle8"/>
    <dgm:cxn modelId="{2BA60130-7483-4593-A883-6D40D6C12A42}" type="presOf" srcId="{F5BDCA7B-D7EC-4F41-B76B-8894C6F437FA}" destId="{11874307-331B-45DF-882A-7EE419B6A1E2}" srcOrd="1" destOrd="0" presId="urn:microsoft.com/office/officeart/2005/8/layout/cycle8"/>
    <dgm:cxn modelId="{24CC577A-F516-43DD-A99B-8B3ABFAA45A3}" type="presParOf" srcId="{A3E6A0D9-AD56-4989-B3DF-7F16089445BC}" destId="{C9139D40-E703-4E4E-8C4B-598607E1A113}" srcOrd="0" destOrd="0" presId="urn:microsoft.com/office/officeart/2005/8/layout/cycle8"/>
    <dgm:cxn modelId="{FF59A8F8-2FBD-4C4A-BEEA-18AA05DA462E}" type="presParOf" srcId="{A3E6A0D9-AD56-4989-B3DF-7F16089445BC}" destId="{CE9F9709-C3B9-40C7-992D-80D7312848BF}" srcOrd="1" destOrd="0" presId="urn:microsoft.com/office/officeart/2005/8/layout/cycle8"/>
    <dgm:cxn modelId="{2FC6FD2F-CAC6-4EED-9749-6E9BA74CCC61}" type="presParOf" srcId="{A3E6A0D9-AD56-4989-B3DF-7F16089445BC}" destId="{5890C492-94A8-44B3-810F-2D4B1067AE63}" srcOrd="2" destOrd="0" presId="urn:microsoft.com/office/officeart/2005/8/layout/cycle8"/>
    <dgm:cxn modelId="{20EB831F-9496-4301-97DA-7EBF00A36D63}" type="presParOf" srcId="{A3E6A0D9-AD56-4989-B3DF-7F16089445BC}" destId="{F705E6FA-7D74-4401-BB37-8035527A0BCF}" srcOrd="3" destOrd="0" presId="urn:microsoft.com/office/officeart/2005/8/layout/cycle8"/>
    <dgm:cxn modelId="{8F6406D9-6744-480F-8482-31A1CF593B3B}" type="presParOf" srcId="{A3E6A0D9-AD56-4989-B3DF-7F16089445BC}" destId="{8958A291-676A-4F11-AA91-9EF4DEEE3015}" srcOrd="4" destOrd="0" presId="urn:microsoft.com/office/officeart/2005/8/layout/cycle8"/>
    <dgm:cxn modelId="{819DC01F-F6DA-4F32-87DA-BA927A346736}" type="presParOf" srcId="{A3E6A0D9-AD56-4989-B3DF-7F16089445BC}" destId="{5544C6C2-4E71-4A98-89EA-762DA1B3BBB7}" srcOrd="5" destOrd="0" presId="urn:microsoft.com/office/officeart/2005/8/layout/cycle8"/>
    <dgm:cxn modelId="{75F81585-9D52-4619-9F3F-F754D7207DEE}" type="presParOf" srcId="{A3E6A0D9-AD56-4989-B3DF-7F16089445BC}" destId="{1A0BB925-8610-499B-BBEB-6CB17CAEC767}" srcOrd="6" destOrd="0" presId="urn:microsoft.com/office/officeart/2005/8/layout/cycle8"/>
    <dgm:cxn modelId="{450BC5D0-5FB5-4A4C-A808-4D8B808B812C}" type="presParOf" srcId="{A3E6A0D9-AD56-4989-B3DF-7F16089445BC}" destId="{11874307-331B-45DF-882A-7EE419B6A1E2}" srcOrd="7" destOrd="0" presId="urn:microsoft.com/office/officeart/2005/8/layout/cycle8"/>
    <dgm:cxn modelId="{A3B6C0C6-E797-4827-8EA7-A453FF8B1FF2}" type="presParOf" srcId="{A3E6A0D9-AD56-4989-B3DF-7F16089445BC}" destId="{15DBC8A3-ABBC-4424-A618-02CE81E311C7}" srcOrd="8" destOrd="0" presId="urn:microsoft.com/office/officeart/2005/8/layout/cycle8"/>
    <dgm:cxn modelId="{EBCF9D34-85E9-4D17-B9BA-97706D2C7E74}" type="presParOf" srcId="{A3E6A0D9-AD56-4989-B3DF-7F16089445BC}" destId="{922E9C5D-A4E1-4D02-96C5-049C005F1B4F}" srcOrd="9" destOrd="0" presId="urn:microsoft.com/office/officeart/2005/8/layout/cycle8"/>
    <dgm:cxn modelId="{BFC0FD69-066B-453D-AC3B-D3D8BDDA2A4D}" type="presParOf" srcId="{A3E6A0D9-AD56-4989-B3DF-7F16089445BC}" destId="{9FBA75E1-D15C-48D5-92B2-A62FE0535DE2}" srcOrd="10" destOrd="0" presId="urn:microsoft.com/office/officeart/2005/8/layout/cycle8"/>
    <dgm:cxn modelId="{1D3A280C-37DC-4344-BFF4-EFAAFAAAACD7}" type="presParOf" srcId="{A3E6A0D9-AD56-4989-B3DF-7F16089445BC}" destId="{921E8C39-4685-44C8-A689-8DBD1C45061D}" srcOrd="11" destOrd="0" presId="urn:microsoft.com/office/officeart/2005/8/layout/cycle8"/>
    <dgm:cxn modelId="{2B03B3BC-2888-452D-8C44-741DD9C9CFF4}" type="presParOf" srcId="{A3E6A0D9-AD56-4989-B3DF-7F16089445BC}" destId="{541D2702-FF89-4B86-99FE-985ABA17DAA0}" srcOrd="12" destOrd="0" presId="urn:microsoft.com/office/officeart/2005/8/layout/cycle8"/>
    <dgm:cxn modelId="{7EDF1A85-40D4-4EFE-827F-E122415C3CBF}" type="presParOf" srcId="{A3E6A0D9-AD56-4989-B3DF-7F16089445BC}" destId="{3287CEC1-1249-40A2-856F-0DE601D8EF18}" srcOrd="13" destOrd="0" presId="urn:microsoft.com/office/officeart/2005/8/layout/cycle8"/>
    <dgm:cxn modelId="{2C2C8561-BFBC-4DC8-946C-BD5AC18A1B7E}" type="presParOf" srcId="{A3E6A0D9-AD56-4989-B3DF-7F16089445BC}" destId="{C8C3BF8A-29B1-4AE6-AD29-DC4CD81B946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4C4D9-3EB1-4457-BC5C-2D702893D15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A54743-A5CF-4293-AE05-A79FCC95A3F0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Choice</a:t>
          </a:r>
          <a:endParaRPr lang="en-US" dirty="0"/>
        </a:p>
      </dgm:t>
    </dgm:pt>
    <dgm:pt modelId="{B63F7C8A-3CBA-4BDA-9C4B-DF54EC7B4195}" type="parTrans" cxnId="{CA79DB92-FDB0-4DD2-BA32-44657236D809}">
      <dgm:prSet/>
      <dgm:spPr/>
      <dgm:t>
        <a:bodyPr/>
        <a:lstStyle/>
        <a:p>
          <a:endParaRPr lang="en-US"/>
        </a:p>
      </dgm:t>
    </dgm:pt>
    <dgm:pt modelId="{5ACDE3F1-133C-4E50-9D7C-F27384797116}" type="sibTrans" cxnId="{CA79DB92-FDB0-4DD2-BA32-44657236D809}">
      <dgm:prSet/>
      <dgm:spPr/>
      <dgm:t>
        <a:bodyPr/>
        <a:lstStyle/>
        <a:p>
          <a:endParaRPr lang="en-US"/>
        </a:p>
      </dgm:t>
    </dgm:pt>
    <dgm:pt modelId="{F5BDCA7B-D7EC-4F41-B76B-8894C6F437FA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9C800ACC-3137-4AD4-8AF4-1D967EF5DB73}" type="parTrans" cxnId="{47F8C2FB-4139-4E7B-BAD9-A0A4FB4CE6DF}">
      <dgm:prSet/>
      <dgm:spPr/>
      <dgm:t>
        <a:bodyPr/>
        <a:lstStyle/>
        <a:p>
          <a:endParaRPr lang="en-US"/>
        </a:p>
      </dgm:t>
    </dgm:pt>
    <dgm:pt modelId="{DADF0B3F-9041-40C5-AB78-560EBE941593}" type="sibTrans" cxnId="{47F8C2FB-4139-4E7B-BAD9-A0A4FB4CE6DF}">
      <dgm:prSet/>
      <dgm:spPr/>
      <dgm:t>
        <a:bodyPr/>
        <a:lstStyle/>
        <a:p>
          <a:endParaRPr lang="en-US"/>
        </a:p>
      </dgm:t>
    </dgm:pt>
    <dgm:pt modelId="{EC822685-C862-4B35-A5EF-771B678A9670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Community</a:t>
          </a:r>
          <a:endParaRPr lang="en-US" dirty="0"/>
        </a:p>
      </dgm:t>
    </dgm:pt>
    <dgm:pt modelId="{00F06003-F0DB-4FCD-88C5-3BC90F8729BB}" type="parTrans" cxnId="{100EE113-79BC-4500-ADE3-635B8F7AA299}">
      <dgm:prSet/>
      <dgm:spPr/>
      <dgm:t>
        <a:bodyPr/>
        <a:lstStyle/>
        <a:p>
          <a:endParaRPr lang="en-US"/>
        </a:p>
      </dgm:t>
    </dgm:pt>
    <dgm:pt modelId="{522D1B18-22F8-46F4-A19B-A1DE9F6594F8}" type="sibTrans" cxnId="{100EE113-79BC-4500-ADE3-635B8F7AA299}">
      <dgm:prSet/>
      <dgm:spPr/>
      <dgm:t>
        <a:bodyPr/>
        <a:lstStyle/>
        <a:p>
          <a:endParaRPr lang="en-US"/>
        </a:p>
      </dgm:t>
    </dgm:pt>
    <dgm:pt modelId="{F8B79A3A-A845-444D-858D-20338DECC3B1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Involvement</a:t>
          </a:r>
          <a:endParaRPr lang="en-US" dirty="0"/>
        </a:p>
      </dgm:t>
    </dgm:pt>
    <dgm:pt modelId="{4CF780B1-DE29-4120-8708-17065DF7867A}" type="parTrans" cxnId="{C7D666E4-96DF-4110-BB8E-AFDE213073B9}">
      <dgm:prSet/>
      <dgm:spPr/>
      <dgm:t>
        <a:bodyPr/>
        <a:lstStyle/>
        <a:p>
          <a:endParaRPr lang="en-US"/>
        </a:p>
      </dgm:t>
    </dgm:pt>
    <dgm:pt modelId="{4DF0E09C-82D4-4BCC-80A1-0B52D782B8E9}" type="sibTrans" cxnId="{C7D666E4-96DF-4110-BB8E-AFDE213073B9}">
      <dgm:prSet/>
      <dgm:spPr/>
      <dgm:t>
        <a:bodyPr/>
        <a:lstStyle/>
        <a:p>
          <a:endParaRPr lang="en-US"/>
        </a:p>
      </dgm:t>
    </dgm:pt>
    <dgm:pt modelId="{76BCFE37-E6D4-4984-B033-2E4A00BE1565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B4EED0CF-456B-40BC-BB2A-3387FAF7EEDE}" type="parTrans" cxnId="{5D8A5A09-D66D-497C-97FE-5A4638009B63}">
      <dgm:prSet/>
      <dgm:spPr/>
      <dgm:t>
        <a:bodyPr/>
        <a:lstStyle/>
        <a:p>
          <a:endParaRPr lang="en-US"/>
        </a:p>
      </dgm:t>
    </dgm:pt>
    <dgm:pt modelId="{7FC0FD77-5A68-4773-B228-37022802EA2D}" type="sibTrans" cxnId="{5D8A5A09-D66D-497C-97FE-5A4638009B63}">
      <dgm:prSet/>
      <dgm:spPr/>
      <dgm:t>
        <a:bodyPr/>
        <a:lstStyle/>
        <a:p>
          <a:endParaRPr lang="en-US"/>
        </a:p>
      </dgm:t>
    </dgm:pt>
    <dgm:pt modelId="{42185892-BF99-48A4-9717-FAB96DF63F3B}">
      <dgm:prSet/>
      <dgm:spPr>
        <a:solidFill>
          <a:schemeClr val="bg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Collaboration</a:t>
          </a:r>
          <a:endParaRPr lang="en-US" dirty="0"/>
        </a:p>
      </dgm:t>
    </dgm:pt>
    <dgm:pt modelId="{C980E0E2-F865-4647-8840-61794360CC40}" type="parTrans" cxnId="{9F1A790B-8E48-41C2-AFE4-8914606277FA}">
      <dgm:prSet/>
      <dgm:spPr/>
      <dgm:t>
        <a:bodyPr/>
        <a:lstStyle/>
        <a:p>
          <a:endParaRPr lang="en-US"/>
        </a:p>
      </dgm:t>
    </dgm:pt>
    <dgm:pt modelId="{A37798D7-868E-4813-AFAC-F30A904DD891}" type="sibTrans" cxnId="{9F1A790B-8E48-41C2-AFE4-8914606277FA}">
      <dgm:prSet/>
      <dgm:spPr/>
      <dgm:t>
        <a:bodyPr/>
        <a:lstStyle/>
        <a:p>
          <a:endParaRPr lang="en-US"/>
        </a:p>
      </dgm:t>
    </dgm:pt>
    <dgm:pt modelId="{7B221E57-4B8F-4A21-94DC-537EE68EB6FF}" type="pres">
      <dgm:prSet presAssocID="{AA74C4D9-3EB1-4457-BC5C-2D702893D15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605077-6F43-4A28-8B82-524CECE13DDC}" type="pres">
      <dgm:prSet presAssocID="{AA74C4D9-3EB1-4457-BC5C-2D702893D15E}" presName="wedge1" presStyleLbl="node1" presStyleIdx="0" presStyleCnt="6" custLinFactNeighborX="-3075" custLinFactNeighborY="5065"/>
      <dgm:spPr/>
      <dgm:t>
        <a:bodyPr/>
        <a:lstStyle/>
        <a:p>
          <a:endParaRPr lang="en-US"/>
        </a:p>
      </dgm:t>
    </dgm:pt>
    <dgm:pt modelId="{32745073-EEC5-4393-979E-71158C202CBC}" type="pres">
      <dgm:prSet presAssocID="{AA74C4D9-3EB1-4457-BC5C-2D702893D15E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17631-1A25-441F-BEE1-53326B134A1D}" type="pres">
      <dgm:prSet presAssocID="{AA74C4D9-3EB1-4457-BC5C-2D702893D15E}" presName="wedge2" presStyleLbl="node1" presStyleIdx="1" presStyleCnt="6"/>
      <dgm:spPr/>
      <dgm:t>
        <a:bodyPr/>
        <a:lstStyle/>
        <a:p>
          <a:endParaRPr lang="en-US"/>
        </a:p>
      </dgm:t>
    </dgm:pt>
    <dgm:pt modelId="{89ED3A3E-BC25-4909-8DC9-0EC878ABF719}" type="pres">
      <dgm:prSet presAssocID="{AA74C4D9-3EB1-4457-BC5C-2D702893D15E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94CD0-7847-4B51-9B09-B9E14471553A}" type="pres">
      <dgm:prSet presAssocID="{AA74C4D9-3EB1-4457-BC5C-2D702893D15E}" presName="wedge3" presStyleLbl="node1" presStyleIdx="2" presStyleCnt="6"/>
      <dgm:spPr/>
      <dgm:t>
        <a:bodyPr/>
        <a:lstStyle/>
        <a:p>
          <a:endParaRPr lang="en-US"/>
        </a:p>
      </dgm:t>
    </dgm:pt>
    <dgm:pt modelId="{DF142A83-370A-462A-94DC-7453CD4A8E36}" type="pres">
      <dgm:prSet presAssocID="{AA74C4D9-3EB1-4457-BC5C-2D702893D15E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FB0BA-19B3-457A-B07E-3D5126DCE776}" type="pres">
      <dgm:prSet presAssocID="{AA74C4D9-3EB1-4457-BC5C-2D702893D15E}" presName="wedge4" presStyleLbl="node1" presStyleIdx="3" presStyleCnt="6"/>
      <dgm:spPr/>
      <dgm:t>
        <a:bodyPr/>
        <a:lstStyle/>
        <a:p>
          <a:endParaRPr lang="en-US"/>
        </a:p>
      </dgm:t>
    </dgm:pt>
    <dgm:pt modelId="{C7FDE85A-F596-4249-A327-B5DD6C175018}" type="pres">
      <dgm:prSet presAssocID="{AA74C4D9-3EB1-4457-BC5C-2D702893D15E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EB5CB-2824-4712-A1D0-3C1884A93986}" type="pres">
      <dgm:prSet presAssocID="{AA74C4D9-3EB1-4457-BC5C-2D702893D15E}" presName="wedge5" presStyleLbl="node1" presStyleIdx="4" presStyleCnt="6"/>
      <dgm:spPr/>
      <dgm:t>
        <a:bodyPr/>
        <a:lstStyle/>
        <a:p>
          <a:endParaRPr lang="en-US"/>
        </a:p>
      </dgm:t>
    </dgm:pt>
    <dgm:pt modelId="{D6C8A887-E8E9-4890-8AA9-1A491F1B4CFE}" type="pres">
      <dgm:prSet presAssocID="{AA74C4D9-3EB1-4457-BC5C-2D702893D15E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385D4-BB58-4205-835B-EA2EDD5E5639}" type="pres">
      <dgm:prSet presAssocID="{AA74C4D9-3EB1-4457-BC5C-2D702893D15E}" presName="wedge6" presStyleLbl="node1" presStyleIdx="5" presStyleCnt="6"/>
      <dgm:spPr/>
      <dgm:t>
        <a:bodyPr/>
        <a:lstStyle/>
        <a:p>
          <a:endParaRPr lang="en-US"/>
        </a:p>
      </dgm:t>
    </dgm:pt>
    <dgm:pt modelId="{AF6A0550-42B1-4FDC-8367-10BC66BA5F54}" type="pres">
      <dgm:prSet presAssocID="{AA74C4D9-3EB1-4457-BC5C-2D702893D15E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2A3585-77E7-44D9-8FF7-91932B121AAC}" type="presOf" srcId="{76BCFE37-E6D4-4984-B033-2E4A00BE1565}" destId="{D6C8A887-E8E9-4890-8AA9-1A491F1B4CFE}" srcOrd="1" destOrd="0" presId="urn:microsoft.com/office/officeart/2005/8/layout/chart3"/>
    <dgm:cxn modelId="{BB4477AF-11EA-4724-9606-ACCC289C579E}" type="presOf" srcId="{EC822685-C862-4B35-A5EF-771B678A9670}" destId="{BFA94CD0-7847-4B51-9B09-B9E14471553A}" srcOrd="0" destOrd="0" presId="urn:microsoft.com/office/officeart/2005/8/layout/chart3"/>
    <dgm:cxn modelId="{A407022D-82A1-4620-BCD2-727ABDE6FB38}" type="presOf" srcId="{F3A54743-A5CF-4293-AE05-A79FCC95A3F0}" destId="{32745073-EEC5-4393-979E-71158C202CBC}" srcOrd="1" destOrd="0" presId="urn:microsoft.com/office/officeart/2005/8/layout/chart3"/>
    <dgm:cxn modelId="{F46F5485-D8FC-42A7-937A-6295270525EB}" type="presOf" srcId="{AA74C4D9-3EB1-4457-BC5C-2D702893D15E}" destId="{7B221E57-4B8F-4A21-94DC-537EE68EB6FF}" srcOrd="0" destOrd="0" presId="urn:microsoft.com/office/officeart/2005/8/layout/chart3"/>
    <dgm:cxn modelId="{F9DBC768-B192-401B-A2E7-74DB2A7FFE56}" type="presOf" srcId="{76BCFE37-E6D4-4984-B033-2E4A00BE1565}" destId="{F6DEB5CB-2824-4712-A1D0-3C1884A93986}" srcOrd="0" destOrd="0" presId="urn:microsoft.com/office/officeart/2005/8/layout/chart3"/>
    <dgm:cxn modelId="{100EE113-79BC-4500-ADE3-635B8F7AA299}" srcId="{AA74C4D9-3EB1-4457-BC5C-2D702893D15E}" destId="{EC822685-C862-4B35-A5EF-771B678A9670}" srcOrd="2" destOrd="0" parTransId="{00F06003-F0DB-4FCD-88C5-3BC90F8729BB}" sibTransId="{522D1B18-22F8-46F4-A19B-A1DE9F6594F8}"/>
    <dgm:cxn modelId="{BB4A2B8B-8465-4A69-9388-82A94C09D2E9}" type="presOf" srcId="{F8B79A3A-A845-444D-858D-20338DECC3B1}" destId="{94FFB0BA-19B3-457A-B07E-3D5126DCE776}" srcOrd="0" destOrd="0" presId="urn:microsoft.com/office/officeart/2005/8/layout/chart3"/>
    <dgm:cxn modelId="{C7D666E4-96DF-4110-BB8E-AFDE213073B9}" srcId="{AA74C4D9-3EB1-4457-BC5C-2D702893D15E}" destId="{F8B79A3A-A845-444D-858D-20338DECC3B1}" srcOrd="3" destOrd="0" parTransId="{4CF780B1-DE29-4120-8708-17065DF7867A}" sibTransId="{4DF0E09C-82D4-4BCC-80A1-0B52D782B8E9}"/>
    <dgm:cxn modelId="{9F1A790B-8E48-41C2-AFE4-8914606277FA}" srcId="{AA74C4D9-3EB1-4457-BC5C-2D702893D15E}" destId="{42185892-BF99-48A4-9717-FAB96DF63F3B}" srcOrd="5" destOrd="0" parTransId="{C980E0E2-F865-4647-8840-61794360CC40}" sibTransId="{A37798D7-868E-4813-AFAC-F30A904DD891}"/>
    <dgm:cxn modelId="{9AAEE1EB-7DF8-45B1-ADCB-A186B12C3EE9}" type="presOf" srcId="{F3A54743-A5CF-4293-AE05-A79FCC95A3F0}" destId="{91605077-6F43-4A28-8B82-524CECE13DDC}" srcOrd="0" destOrd="0" presId="urn:microsoft.com/office/officeart/2005/8/layout/chart3"/>
    <dgm:cxn modelId="{5D8A5A09-D66D-497C-97FE-5A4638009B63}" srcId="{AA74C4D9-3EB1-4457-BC5C-2D702893D15E}" destId="{76BCFE37-E6D4-4984-B033-2E4A00BE1565}" srcOrd="4" destOrd="0" parTransId="{B4EED0CF-456B-40BC-BB2A-3387FAF7EEDE}" sibTransId="{7FC0FD77-5A68-4773-B228-37022802EA2D}"/>
    <dgm:cxn modelId="{4C58956A-109F-4E4D-988A-95802B93E06F}" type="presOf" srcId="{EC822685-C862-4B35-A5EF-771B678A9670}" destId="{DF142A83-370A-462A-94DC-7453CD4A8E36}" srcOrd="1" destOrd="0" presId="urn:microsoft.com/office/officeart/2005/8/layout/chart3"/>
    <dgm:cxn modelId="{7661D43F-ECBF-4973-BFCF-1B829B078590}" type="presOf" srcId="{F5BDCA7B-D7EC-4F41-B76B-8894C6F437FA}" destId="{99917631-1A25-441F-BEE1-53326B134A1D}" srcOrd="0" destOrd="0" presId="urn:microsoft.com/office/officeart/2005/8/layout/chart3"/>
    <dgm:cxn modelId="{47F8C2FB-4139-4E7B-BAD9-A0A4FB4CE6DF}" srcId="{AA74C4D9-3EB1-4457-BC5C-2D702893D15E}" destId="{F5BDCA7B-D7EC-4F41-B76B-8894C6F437FA}" srcOrd="1" destOrd="0" parTransId="{9C800ACC-3137-4AD4-8AF4-1D967EF5DB73}" sibTransId="{DADF0B3F-9041-40C5-AB78-560EBE941593}"/>
    <dgm:cxn modelId="{8F253742-D210-45F0-9ACB-15C085458F51}" type="presOf" srcId="{42185892-BF99-48A4-9717-FAB96DF63F3B}" destId="{AF6A0550-42B1-4FDC-8367-10BC66BA5F54}" srcOrd="1" destOrd="0" presId="urn:microsoft.com/office/officeart/2005/8/layout/chart3"/>
    <dgm:cxn modelId="{86D5A546-EC50-4B06-8226-6EDC4F054639}" type="presOf" srcId="{42185892-BF99-48A4-9717-FAB96DF63F3B}" destId="{238385D4-BB58-4205-835B-EA2EDD5E5639}" srcOrd="0" destOrd="0" presId="urn:microsoft.com/office/officeart/2005/8/layout/chart3"/>
    <dgm:cxn modelId="{CA79DB92-FDB0-4DD2-BA32-44657236D809}" srcId="{AA74C4D9-3EB1-4457-BC5C-2D702893D15E}" destId="{F3A54743-A5CF-4293-AE05-A79FCC95A3F0}" srcOrd="0" destOrd="0" parTransId="{B63F7C8A-3CBA-4BDA-9C4B-DF54EC7B4195}" sibTransId="{5ACDE3F1-133C-4E50-9D7C-F27384797116}"/>
    <dgm:cxn modelId="{7E470D0F-3ED4-4140-84DC-70C9ED64D420}" type="presOf" srcId="{F8B79A3A-A845-444D-858D-20338DECC3B1}" destId="{C7FDE85A-F596-4249-A327-B5DD6C175018}" srcOrd="1" destOrd="0" presId="urn:microsoft.com/office/officeart/2005/8/layout/chart3"/>
    <dgm:cxn modelId="{D57729E8-6700-4D12-BED5-F56A01FD3AFD}" type="presOf" srcId="{F5BDCA7B-D7EC-4F41-B76B-8894C6F437FA}" destId="{89ED3A3E-BC25-4909-8DC9-0EC878ABF719}" srcOrd="1" destOrd="0" presId="urn:microsoft.com/office/officeart/2005/8/layout/chart3"/>
    <dgm:cxn modelId="{50996735-DD52-4DD2-81BC-66B4CA748960}" type="presParOf" srcId="{7B221E57-4B8F-4A21-94DC-537EE68EB6FF}" destId="{91605077-6F43-4A28-8B82-524CECE13DDC}" srcOrd="0" destOrd="0" presId="urn:microsoft.com/office/officeart/2005/8/layout/chart3"/>
    <dgm:cxn modelId="{3129BE84-77AC-481F-BBB1-C375F00FECB0}" type="presParOf" srcId="{7B221E57-4B8F-4A21-94DC-537EE68EB6FF}" destId="{32745073-EEC5-4393-979E-71158C202CBC}" srcOrd="1" destOrd="0" presId="urn:microsoft.com/office/officeart/2005/8/layout/chart3"/>
    <dgm:cxn modelId="{44F7E80F-3C2A-4D3E-8974-AB635C261B44}" type="presParOf" srcId="{7B221E57-4B8F-4A21-94DC-537EE68EB6FF}" destId="{99917631-1A25-441F-BEE1-53326B134A1D}" srcOrd="2" destOrd="0" presId="urn:microsoft.com/office/officeart/2005/8/layout/chart3"/>
    <dgm:cxn modelId="{D89C8FAC-8437-43AC-BF3E-F56BE2A0655B}" type="presParOf" srcId="{7B221E57-4B8F-4A21-94DC-537EE68EB6FF}" destId="{89ED3A3E-BC25-4909-8DC9-0EC878ABF719}" srcOrd="3" destOrd="0" presId="urn:microsoft.com/office/officeart/2005/8/layout/chart3"/>
    <dgm:cxn modelId="{AC277F78-831B-49FF-8BAC-3A27059F813F}" type="presParOf" srcId="{7B221E57-4B8F-4A21-94DC-537EE68EB6FF}" destId="{BFA94CD0-7847-4B51-9B09-B9E14471553A}" srcOrd="4" destOrd="0" presId="urn:microsoft.com/office/officeart/2005/8/layout/chart3"/>
    <dgm:cxn modelId="{5770E1A4-63AF-4C6B-B135-A6A50BAD34B2}" type="presParOf" srcId="{7B221E57-4B8F-4A21-94DC-537EE68EB6FF}" destId="{DF142A83-370A-462A-94DC-7453CD4A8E36}" srcOrd="5" destOrd="0" presId="urn:microsoft.com/office/officeart/2005/8/layout/chart3"/>
    <dgm:cxn modelId="{0A864B5E-9831-454B-85F7-74250AEAB1BC}" type="presParOf" srcId="{7B221E57-4B8F-4A21-94DC-537EE68EB6FF}" destId="{94FFB0BA-19B3-457A-B07E-3D5126DCE776}" srcOrd="6" destOrd="0" presId="urn:microsoft.com/office/officeart/2005/8/layout/chart3"/>
    <dgm:cxn modelId="{DB02493F-970B-44B5-9FBA-EC19D088D522}" type="presParOf" srcId="{7B221E57-4B8F-4A21-94DC-537EE68EB6FF}" destId="{C7FDE85A-F596-4249-A327-B5DD6C175018}" srcOrd="7" destOrd="0" presId="urn:microsoft.com/office/officeart/2005/8/layout/chart3"/>
    <dgm:cxn modelId="{52BCD2F5-BD2A-4C9E-B6CC-AC070E62D257}" type="presParOf" srcId="{7B221E57-4B8F-4A21-94DC-537EE68EB6FF}" destId="{F6DEB5CB-2824-4712-A1D0-3C1884A93986}" srcOrd="8" destOrd="0" presId="urn:microsoft.com/office/officeart/2005/8/layout/chart3"/>
    <dgm:cxn modelId="{229533BF-1198-4DE9-836D-2FB19A7BF799}" type="presParOf" srcId="{7B221E57-4B8F-4A21-94DC-537EE68EB6FF}" destId="{D6C8A887-E8E9-4890-8AA9-1A491F1B4CFE}" srcOrd="9" destOrd="0" presId="urn:microsoft.com/office/officeart/2005/8/layout/chart3"/>
    <dgm:cxn modelId="{EFD56818-9ED6-49F7-AB3C-F33DB3FC5855}" type="presParOf" srcId="{7B221E57-4B8F-4A21-94DC-537EE68EB6FF}" destId="{238385D4-BB58-4205-835B-EA2EDD5E5639}" srcOrd="10" destOrd="0" presId="urn:microsoft.com/office/officeart/2005/8/layout/chart3"/>
    <dgm:cxn modelId="{2FD0E60C-CE0A-4462-B155-99E07366D482}" type="presParOf" srcId="{7B221E57-4B8F-4A21-94DC-537EE68EB6FF}" destId="{AF6A0550-42B1-4FDC-8367-10BC66BA5F54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74C4D9-3EB1-4457-BC5C-2D702893D15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A54743-A5CF-4293-AE05-A79FCC95A3F0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/>
            <a:t>Choice</a:t>
          </a:r>
          <a:endParaRPr lang="en-US" sz="2400" dirty="0"/>
        </a:p>
      </dgm:t>
    </dgm:pt>
    <dgm:pt modelId="{B63F7C8A-3CBA-4BDA-9C4B-DF54EC7B4195}" type="parTrans" cxnId="{CA79DB92-FDB0-4DD2-BA32-44657236D809}">
      <dgm:prSet/>
      <dgm:spPr/>
      <dgm:t>
        <a:bodyPr/>
        <a:lstStyle/>
        <a:p>
          <a:endParaRPr lang="en-US"/>
        </a:p>
      </dgm:t>
    </dgm:pt>
    <dgm:pt modelId="{5ACDE3F1-133C-4E50-9D7C-F27384797116}" type="sibTrans" cxnId="{CA79DB92-FDB0-4DD2-BA32-44657236D809}">
      <dgm:prSet/>
      <dgm:spPr/>
      <dgm:t>
        <a:bodyPr/>
        <a:lstStyle/>
        <a:p>
          <a:endParaRPr lang="en-US"/>
        </a:p>
      </dgm:t>
    </dgm:pt>
    <dgm:pt modelId="{F5BDCA7B-D7EC-4F41-B76B-8894C6F437FA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9C800ACC-3137-4AD4-8AF4-1D967EF5DB73}" type="parTrans" cxnId="{47F8C2FB-4139-4E7B-BAD9-A0A4FB4CE6DF}">
      <dgm:prSet/>
      <dgm:spPr/>
      <dgm:t>
        <a:bodyPr/>
        <a:lstStyle/>
        <a:p>
          <a:endParaRPr lang="en-US"/>
        </a:p>
      </dgm:t>
    </dgm:pt>
    <dgm:pt modelId="{DADF0B3F-9041-40C5-AB78-560EBE941593}" type="sibTrans" cxnId="{47F8C2FB-4139-4E7B-BAD9-A0A4FB4CE6DF}">
      <dgm:prSet/>
      <dgm:spPr/>
      <dgm:t>
        <a:bodyPr/>
        <a:lstStyle/>
        <a:p>
          <a:endParaRPr lang="en-US"/>
        </a:p>
      </dgm:t>
    </dgm:pt>
    <dgm:pt modelId="{EC822685-C862-4B35-A5EF-771B678A9670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Community</a:t>
          </a:r>
          <a:endParaRPr lang="en-US" dirty="0"/>
        </a:p>
      </dgm:t>
    </dgm:pt>
    <dgm:pt modelId="{00F06003-F0DB-4FCD-88C5-3BC90F8729BB}" type="parTrans" cxnId="{100EE113-79BC-4500-ADE3-635B8F7AA299}">
      <dgm:prSet/>
      <dgm:spPr/>
      <dgm:t>
        <a:bodyPr/>
        <a:lstStyle/>
        <a:p>
          <a:endParaRPr lang="en-US"/>
        </a:p>
      </dgm:t>
    </dgm:pt>
    <dgm:pt modelId="{522D1B18-22F8-46F4-A19B-A1DE9F6594F8}" type="sibTrans" cxnId="{100EE113-79BC-4500-ADE3-635B8F7AA299}">
      <dgm:prSet/>
      <dgm:spPr/>
      <dgm:t>
        <a:bodyPr/>
        <a:lstStyle/>
        <a:p>
          <a:endParaRPr lang="en-US"/>
        </a:p>
      </dgm:t>
    </dgm:pt>
    <dgm:pt modelId="{F8B79A3A-A845-444D-858D-20338DECC3B1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Involvement</a:t>
          </a:r>
          <a:endParaRPr lang="en-US" dirty="0"/>
        </a:p>
      </dgm:t>
    </dgm:pt>
    <dgm:pt modelId="{4CF780B1-DE29-4120-8708-17065DF7867A}" type="parTrans" cxnId="{C7D666E4-96DF-4110-BB8E-AFDE213073B9}">
      <dgm:prSet/>
      <dgm:spPr/>
      <dgm:t>
        <a:bodyPr/>
        <a:lstStyle/>
        <a:p>
          <a:endParaRPr lang="en-US"/>
        </a:p>
      </dgm:t>
    </dgm:pt>
    <dgm:pt modelId="{4DF0E09C-82D4-4BCC-80A1-0B52D782B8E9}" type="sibTrans" cxnId="{C7D666E4-96DF-4110-BB8E-AFDE213073B9}">
      <dgm:prSet/>
      <dgm:spPr/>
      <dgm:t>
        <a:bodyPr/>
        <a:lstStyle/>
        <a:p>
          <a:endParaRPr lang="en-US"/>
        </a:p>
      </dgm:t>
    </dgm:pt>
    <dgm:pt modelId="{76BCFE37-E6D4-4984-B033-2E4A00BE1565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B4EED0CF-456B-40BC-BB2A-3387FAF7EEDE}" type="parTrans" cxnId="{5D8A5A09-D66D-497C-97FE-5A4638009B63}">
      <dgm:prSet/>
      <dgm:spPr/>
      <dgm:t>
        <a:bodyPr/>
        <a:lstStyle/>
        <a:p>
          <a:endParaRPr lang="en-US"/>
        </a:p>
      </dgm:t>
    </dgm:pt>
    <dgm:pt modelId="{7FC0FD77-5A68-4773-B228-37022802EA2D}" type="sibTrans" cxnId="{5D8A5A09-D66D-497C-97FE-5A4638009B63}">
      <dgm:prSet/>
      <dgm:spPr/>
      <dgm:t>
        <a:bodyPr/>
        <a:lstStyle/>
        <a:p>
          <a:endParaRPr lang="en-US"/>
        </a:p>
      </dgm:t>
    </dgm:pt>
    <dgm:pt modelId="{42185892-BF99-48A4-9717-FAB96DF63F3B}">
      <dgm:prSet/>
      <dgm:spPr>
        <a:solidFill>
          <a:schemeClr val="bg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Collaboration</a:t>
          </a:r>
          <a:endParaRPr lang="en-US" dirty="0"/>
        </a:p>
      </dgm:t>
    </dgm:pt>
    <dgm:pt modelId="{C980E0E2-F865-4647-8840-61794360CC40}" type="parTrans" cxnId="{9F1A790B-8E48-41C2-AFE4-8914606277FA}">
      <dgm:prSet/>
      <dgm:spPr/>
      <dgm:t>
        <a:bodyPr/>
        <a:lstStyle/>
        <a:p>
          <a:endParaRPr lang="en-US"/>
        </a:p>
      </dgm:t>
    </dgm:pt>
    <dgm:pt modelId="{A37798D7-868E-4813-AFAC-F30A904DD891}" type="sibTrans" cxnId="{9F1A790B-8E48-41C2-AFE4-8914606277FA}">
      <dgm:prSet/>
      <dgm:spPr/>
      <dgm:t>
        <a:bodyPr/>
        <a:lstStyle/>
        <a:p>
          <a:endParaRPr lang="en-US"/>
        </a:p>
      </dgm:t>
    </dgm:pt>
    <dgm:pt modelId="{7B221E57-4B8F-4A21-94DC-537EE68EB6FF}" type="pres">
      <dgm:prSet presAssocID="{AA74C4D9-3EB1-4457-BC5C-2D702893D15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605077-6F43-4A28-8B82-524CECE13DDC}" type="pres">
      <dgm:prSet presAssocID="{AA74C4D9-3EB1-4457-BC5C-2D702893D15E}" presName="wedge1" presStyleLbl="node1" presStyleIdx="0" presStyleCnt="6" custScaleX="119676" custScaleY="120042" custLinFactNeighborX="362" custLinFactNeighborY="-3076"/>
      <dgm:spPr/>
      <dgm:t>
        <a:bodyPr/>
        <a:lstStyle/>
        <a:p>
          <a:endParaRPr lang="en-US"/>
        </a:p>
      </dgm:t>
    </dgm:pt>
    <dgm:pt modelId="{32745073-EEC5-4393-979E-71158C202CBC}" type="pres">
      <dgm:prSet presAssocID="{AA74C4D9-3EB1-4457-BC5C-2D702893D15E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17631-1A25-441F-BEE1-53326B134A1D}" type="pres">
      <dgm:prSet presAssocID="{AA74C4D9-3EB1-4457-BC5C-2D702893D15E}" presName="wedge2" presStyleLbl="node1" presStyleIdx="1" presStyleCnt="6"/>
      <dgm:spPr/>
      <dgm:t>
        <a:bodyPr/>
        <a:lstStyle/>
        <a:p>
          <a:endParaRPr lang="en-US"/>
        </a:p>
      </dgm:t>
    </dgm:pt>
    <dgm:pt modelId="{89ED3A3E-BC25-4909-8DC9-0EC878ABF719}" type="pres">
      <dgm:prSet presAssocID="{AA74C4D9-3EB1-4457-BC5C-2D702893D15E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94CD0-7847-4B51-9B09-B9E14471553A}" type="pres">
      <dgm:prSet presAssocID="{AA74C4D9-3EB1-4457-BC5C-2D702893D15E}" presName="wedge3" presStyleLbl="node1" presStyleIdx="2" presStyleCnt="6"/>
      <dgm:spPr/>
      <dgm:t>
        <a:bodyPr/>
        <a:lstStyle/>
        <a:p>
          <a:endParaRPr lang="en-US"/>
        </a:p>
      </dgm:t>
    </dgm:pt>
    <dgm:pt modelId="{DF142A83-370A-462A-94DC-7453CD4A8E36}" type="pres">
      <dgm:prSet presAssocID="{AA74C4D9-3EB1-4457-BC5C-2D702893D15E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FB0BA-19B3-457A-B07E-3D5126DCE776}" type="pres">
      <dgm:prSet presAssocID="{AA74C4D9-3EB1-4457-BC5C-2D702893D15E}" presName="wedge4" presStyleLbl="node1" presStyleIdx="3" presStyleCnt="6"/>
      <dgm:spPr/>
      <dgm:t>
        <a:bodyPr/>
        <a:lstStyle/>
        <a:p>
          <a:endParaRPr lang="en-US"/>
        </a:p>
      </dgm:t>
    </dgm:pt>
    <dgm:pt modelId="{C7FDE85A-F596-4249-A327-B5DD6C175018}" type="pres">
      <dgm:prSet presAssocID="{AA74C4D9-3EB1-4457-BC5C-2D702893D15E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EB5CB-2824-4712-A1D0-3C1884A93986}" type="pres">
      <dgm:prSet presAssocID="{AA74C4D9-3EB1-4457-BC5C-2D702893D15E}" presName="wedge5" presStyleLbl="node1" presStyleIdx="4" presStyleCnt="6"/>
      <dgm:spPr/>
      <dgm:t>
        <a:bodyPr/>
        <a:lstStyle/>
        <a:p>
          <a:endParaRPr lang="en-US"/>
        </a:p>
      </dgm:t>
    </dgm:pt>
    <dgm:pt modelId="{D6C8A887-E8E9-4890-8AA9-1A491F1B4CFE}" type="pres">
      <dgm:prSet presAssocID="{AA74C4D9-3EB1-4457-BC5C-2D702893D15E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385D4-BB58-4205-835B-EA2EDD5E5639}" type="pres">
      <dgm:prSet presAssocID="{AA74C4D9-3EB1-4457-BC5C-2D702893D15E}" presName="wedge6" presStyleLbl="node1" presStyleIdx="5" presStyleCnt="6"/>
      <dgm:spPr/>
      <dgm:t>
        <a:bodyPr/>
        <a:lstStyle/>
        <a:p>
          <a:endParaRPr lang="en-US"/>
        </a:p>
      </dgm:t>
    </dgm:pt>
    <dgm:pt modelId="{AF6A0550-42B1-4FDC-8367-10BC66BA5F54}" type="pres">
      <dgm:prSet presAssocID="{AA74C4D9-3EB1-4457-BC5C-2D702893D15E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2A3585-77E7-44D9-8FF7-91932B121AAC}" type="presOf" srcId="{76BCFE37-E6D4-4984-B033-2E4A00BE1565}" destId="{D6C8A887-E8E9-4890-8AA9-1A491F1B4CFE}" srcOrd="1" destOrd="0" presId="urn:microsoft.com/office/officeart/2005/8/layout/chart3"/>
    <dgm:cxn modelId="{BB4477AF-11EA-4724-9606-ACCC289C579E}" type="presOf" srcId="{EC822685-C862-4B35-A5EF-771B678A9670}" destId="{BFA94CD0-7847-4B51-9B09-B9E14471553A}" srcOrd="0" destOrd="0" presId="urn:microsoft.com/office/officeart/2005/8/layout/chart3"/>
    <dgm:cxn modelId="{A407022D-82A1-4620-BCD2-727ABDE6FB38}" type="presOf" srcId="{F3A54743-A5CF-4293-AE05-A79FCC95A3F0}" destId="{32745073-EEC5-4393-979E-71158C202CBC}" srcOrd="1" destOrd="0" presId="urn:microsoft.com/office/officeart/2005/8/layout/chart3"/>
    <dgm:cxn modelId="{F46F5485-D8FC-42A7-937A-6295270525EB}" type="presOf" srcId="{AA74C4D9-3EB1-4457-BC5C-2D702893D15E}" destId="{7B221E57-4B8F-4A21-94DC-537EE68EB6FF}" srcOrd="0" destOrd="0" presId="urn:microsoft.com/office/officeart/2005/8/layout/chart3"/>
    <dgm:cxn modelId="{F9DBC768-B192-401B-A2E7-74DB2A7FFE56}" type="presOf" srcId="{76BCFE37-E6D4-4984-B033-2E4A00BE1565}" destId="{F6DEB5CB-2824-4712-A1D0-3C1884A93986}" srcOrd="0" destOrd="0" presId="urn:microsoft.com/office/officeart/2005/8/layout/chart3"/>
    <dgm:cxn modelId="{100EE113-79BC-4500-ADE3-635B8F7AA299}" srcId="{AA74C4D9-3EB1-4457-BC5C-2D702893D15E}" destId="{EC822685-C862-4B35-A5EF-771B678A9670}" srcOrd="2" destOrd="0" parTransId="{00F06003-F0DB-4FCD-88C5-3BC90F8729BB}" sibTransId="{522D1B18-22F8-46F4-A19B-A1DE9F6594F8}"/>
    <dgm:cxn modelId="{BB4A2B8B-8465-4A69-9388-82A94C09D2E9}" type="presOf" srcId="{F8B79A3A-A845-444D-858D-20338DECC3B1}" destId="{94FFB0BA-19B3-457A-B07E-3D5126DCE776}" srcOrd="0" destOrd="0" presId="urn:microsoft.com/office/officeart/2005/8/layout/chart3"/>
    <dgm:cxn modelId="{C7D666E4-96DF-4110-BB8E-AFDE213073B9}" srcId="{AA74C4D9-3EB1-4457-BC5C-2D702893D15E}" destId="{F8B79A3A-A845-444D-858D-20338DECC3B1}" srcOrd="3" destOrd="0" parTransId="{4CF780B1-DE29-4120-8708-17065DF7867A}" sibTransId="{4DF0E09C-82D4-4BCC-80A1-0B52D782B8E9}"/>
    <dgm:cxn modelId="{9F1A790B-8E48-41C2-AFE4-8914606277FA}" srcId="{AA74C4D9-3EB1-4457-BC5C-2D702893D15E}" destId="{42185892-BF99-48A4-9717-FAB96DF63F3B}" srcOrd="5" destOrd="0" parTransId="{C980E0E2-F865-4647-8840-61794360CC40}" sibTransId="{A37798D7-868E-4813-AFAC-F30A904DD891}"/>
    <dgm:cxn modelId="{9AAEE1EB-7DF8-45B1-ADCB-A186B12C3EE9}" type="presOf" srcId="{F3A54743-A5CF-4293-AE05-A79FCC95A3F0}" destId="{91605077-6F43-4A28-8B82-524CECE13DDC}" srcOrd="0" destOrd="0" presId="urn:microsoft.com/office/officeart/2005/8/layout/chart3"/>
    <dgm:cxn modelId="{5D8A5A09-D66D-497C-97FE-5A4638009B63}" srcId="{AA74C4D9-3EB1-4457-BC5C-2D702893D15E}" destId="{76BCFE37-E6D4-4984-B033-2E4A00BE1565}" srcOrd="4" destOrd="0" parTransId="{B4EED0CF-456B-40BC-BB2A-3387FAF7EEDE}" sibTransId="{7FC0FD77-5A68-4773-B228-37022802EA2D}"/>
    <dgm:cxn modelId="{4C58956A-109F-4E4D-988A-95802B93E06F}" type="presOf" srcId="{EC822685-C862-4B35-A5EF-771B678A9670}" destId="{DF142A83-370A-462A-94DC-7453CD4A8E36}" srcOrd="1" destOrd="0" presId="urn:microsoft.com/office/officeart/2005/8/layout/chart3"/>
    <dgm:cxn modelId="{7661D43F-ECBF-4973-BFCF-1B829B078590}" type="presOf" srcId="{F5BDCA7B-D7EC-4F41-B76B-8894C6F437FA}" destId="{99917631-1A25-441F-BEE1-53326B134A1D}" srcOrd="0" destOrd="0" presId="urn:microsoft.com/office/officeart/2005/8/layout/chart3"/>
    <dgm:cxn modelId="{47F8C2FB-4139-4E7B-BAD9-A0A4FB4CE6DF}" srcId="{AA74C4D9-3EB1-4457-BC5C-2D702893D15E}" destId="{F5BDCA7B-D7EC-4F41-B76B-8894C6F437FA}" srcOrd="1" destOrd="0" parTransId="{9C800ACC-3137-4AD4-8AF4-1D967EF5DB73}" sibTransId="{DADF0B3F-9041-40C5-AB78-560EBE941593}"/>
    <dgm:cxn modelId="{8F253742-D210-45F0-9ACB-15C085458F51}" type="presOf" srcId="{42185892-BF99-48A4-9717-FAB96DF63F3B}" destId="{AF6A0550-42B1-4FDC-8367-10BC66BA5F54}" srcOrd="1" destOrd="0" presId="urn:microsoft.com/office/officeart/2005/8/layout/chart3"/>
    <dgm:cxn modelId="{86D5A546-EC50-4B06-8226-6EDC4F054639}" type="presOf" srcId="{42185892-BF99-48A4-9717-FAB96DF63F3B}" destId="{238385D4-BB58-4205-835B-EA2EDD5E5639}" srcOrd="0" destOrd="0" presId="urn:microsoft.com/office/officeart/2005/8/layout/chart3"/>
    <dgm:cxn modelId="{CA79DB92-FDB0-4DD2-BA32-44657236D809}" srcId="{AA74C4D9-3EB1-4457-BC5C-2D702893D15E}" destId="{F3A54743-A5CF-4293-AE05-A79FCC95A3F0}" srcOrd="0" destOrd="0" parTransId="{B63F7C8A-3CBA-4BDA-9C4B-DF54EC7B4195}" sibTransId="{5ACDE3F1-133C-4E50-9D7C-F27384797116}"/>
    <dgm:cxn modelId="{7E470D0F-3ED4-4140-84DC-70C9ED64D420}" type="presOf" srcId="{F8B79A3A-A845-444D-858D-20338DECC3B1}" destId="{C7FDE85A-F596-4249-A327-B5DD6C175018}" srcOrd="1" destOrd="0" presId="urn:microsoft.com/office/officeart/2005/8/layout/chart3"/>
    <dgm:cxn modelId="{D57729E8-6700-4D12-BED5-F56A01FD3AFD}" type="presOf" srcId="{F5BDCA7B-D7EC-4F41-B76B-8894C6F437FA}" destId="{89ED3A3E-BC25-4909-8DC9-0EC878ABF719}" srcOrd="1" destOrd="0" presId="urn:microsoft.com/office/officeart/2005/8/layout/chart3"/>
    <dgm:cxn modelId="{50996735-DD52-4DD2-81BC-66B4CA748960}" type="presParOf" srcId="{7B221E57-4B8F-4A21-94DC-537EE68EB6FF}" destId="{91605077-6F43-4A28-8B82-524CECE13DDC}" srcOrd="0" destOrd="0" presId="urn:microsoft.com/office/officeart/2005/8/layout/chart3"/>
    <dgm:cxn modelId="{3129BE84-77AC-481F-BBB1-C375F00FECB0}" type="presParOf" srcId="{7B221E57-4B8F-4A21-94DC-537EE68EB6FF}" destId="{32745073-EEC5-4393-979E-71158C202CBC}" srcOrd="1" destOrd="0" presId="urn:microsoft.com/office/officeart/2005/8/layout/chart3"/>
    <dgm:cxn modelId="{44F7E80F-3C2A-4D3E-8974-AB635C261B44}" type="presParOf" srcId="{7B221E57-4B8F-4A21-94DC-537EE68EB6FF}" destId="{99917631-1A25-441F-BEE1-53326B134A1D}" srcOrd="2" destOrd="0" presId="urn:microsoft.com/office/officeart/2005/8/layout/chart3"/>
    <dgm:cxn modelId="{D89C8FAC-8437-43AC-BF3E-F56BE2A0655B}" type="presParOf" srcId="{7B221E57-4B8F-4A21-94DC-537EE68EB6FF}" destId="{89ED3A3E-BC25-4909-8DC9-0EC878ABF719}" srcOrd="3" destOrd="0" presId="urn:microsoft.com/office/officeart/2005/8/layout/chart3"/>
    <dgm:cxn modelId="{AC277F78-831B-49FF-8BAC-3A27059F813F}" type="presParOf" srcId="{7B221E57-4B8F-4A21-94DC-537EE68EB6FF}" destId="{BFA94CD0-7847-4B51-9B09-B9E14471553A}" srcOrd="4" destOrd="0" presId="urn:microsoft.com/office/officeart/2005/8/layout/chart3"/>
    <dgm:cxn modelId="{5770E1A4-63AF-4C6B-B135-A6A50BAD34B2}" type="presParOf" srcId="{7B221E57-4B8F-4A21-94DC-537EE68EB6FF}" destId="{DF142A83-370A-462A-94DC-7453CD4A8E36}" srcOrd="5" destOrd="0" presId="urn:microsoft.com/office/officeart/2005/8/layout/chart3"/>
    <dgm:cxn modelId="{0A864B5E-9831-454B-85F7-74250AEAB1BC}" type="presParOf" srcId="{7B221E57-4B8F-4A21-94DC-537EE68EB6FF}" destId="{94FFB0BA-19B3-457A-B07E-3D5126DCE776}" srcOrd="6" destOrd="0" presId="urn:microsoft.com/office/officeart/2005/8/layout/chart3"/>
    <dgm:cxn modelId="{DB02493F-970B-44B5-9FBA-EC19D088D522}" type="presParOf" srcId="{7B221E57-4B8F-4A21-94DC-537EE68EB6FF}" destId="{C7FDE85A-F596-4249-A327-B5DD6C175018}" srcOrd="7" destOrd="0" presId="urn:microsoft.com/office/officeart/2005/8/layout/chart3"/>
    <dgm:cxn modelId="{52BCD2F5-BD2A-4C9E-B6CC-AC070E62D257}" type="presParOf" srcId="{7B221E57-4B8F-4A21-94DC-537EE68EB6FF}" destId="{F6DEB5CB-2824-4712-A1D0-3C1884A93986}" srcOrd="8" destOrd="0" presId="urn:microsoft.com/office/officeart/2005/8/layout/chart3"/>
    <dgm:cxn modelId="{229533BF-1198-4DE9-836D-2FB19A7BF799}" type="presParOf" srcId="{7B221E57-4B8F-4A21-94DC-537EE68EB6FF}" destId="{D6C8A887-E8E9-4890-8AA9-1A491F1B4CFE}" srcOrd="9" destOrd="0" presId="urn:microsoft.com/office/officeart/2005/8/layout/chart3"/>
    <dgm:cxn modelId="{EFD56818-9ED6-49F7-AB3C-F33DB3FC5855}" type="presParOf" srcId="{7B221E57-4B8F-4A21-94DC-537EE68EB6FF}" destId="{238385D4-BB58-4205-835B-EA2EDD5E5639}" srcOrd="10" destOrd="0" presId="urn:microsoft.com/office/officeart/2005/8/layout/chart3"/>
    <dgm:cxn modelId="{2FD0E60C-CE0A-4462-B155-99E07366D482}" type="presParOf" srcId="{7B221E57-4B8F-4A21-94DC-537EE68EB6FF}" destId="{AF6A0550-42B1-4FDC-8367-10BC66BA5F54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74C4D9-3EB1-4457-BC5C-2D702893D15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A54743-A5CF-4293-AE05-A79FCC95A3F0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Choice</a:t>
          </a:r>
          <a:endParaRPr lang="en-US" dirty="0"/>
        </a:p>
      </dgm:t>
    </dgm:pt>
    <dgm:pt modelId="{B63F7C8A-3CBA-4BDA-9C4B-DF54EC7B4195}" type="parTrans" cxnId="{CA79DB92-FDB0-4DD2-BA32-44657236D809}">
      <dgm:prSet/>
      <dgm:spPr/>
      <dgm:t>
        <a:bodyPr/>
        <a:lstStyle/>
        <a:p>
          <a:endParaRPr lang="en-US"/>
        </a:p>
      </dgm:t>
    </dgm:pt>
    <dgm:pt modelId="{5ACDE3F1-133C-4E50-9D7C-F27384797116}" type="sibTrans" cxnId="{CA79DB92-FDB0-4DD2-BA32-44657236D809}">
      <dgm:prSet/>
      <dgm:spPr/>
      <dgm:t>
        <a:bodyPr/>
        <a:lstStyle/>
        <a:p>
          <a:endParaRPr lang="en-US"/>
        </a:p>
      </dgm:t>
    </dgm:pt>
    <dgm:pt modelId="{F5BDCA7B-D7EC-4F41-B76B-8894C6F437FA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r"/>
          <a:r>
            <a:rPr lang="en-US" sz="3200" dirty="0" smtClean="0"/>
            <a:t>Support</a:t>
          </a:r>
          <a:endParaRPr lang="en-US" sz="3200" dirty="0"/>
        </a:p>
      </dgm:t>
    </dgm:pt>
    <dgm:pt modelId="{9C800ACC-3137-4AD4-8AF4-1D967EF5DB73}" type="parTrans" cxnId="{47F8C2FB-4139-4E7B-BAD9-A0A4FB4CE6DF}">
      <dgm:prSet/>
      <dgm:spPr/>
      <dgm:t>
        <a:bodyPr/>
        <a:lstStyle/>
        <a:p>
          <a:endParaRPr lang="en-US"/>
        </a:p>
      </dgm:t>
    </dgm:pt>
    <dgm:pt modelId="{DADF0B3F-9041-40C5-AB78-560EBE941593}" type="sibTrans" cxnId="{47F8C2FB-4139-4E7B-BAD9-A0A4FB4CE6DF}">
      <dgm:prSet/>
      <dgm:spPr/>
      <dgm:t>
        <a:bodyPr/>
        <a:lstStyle/>
        <a:p>
          <a:endParaRPr lang="en-US"/>
        </a:p>
      </dgm:t>
    </dgm:pt>
    <dgm:pt modelId="{EC822685-C862-4B35-A5EF-771B678A9670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Community</a:t>
          </a:r>
          <a:endParaRPr lang="en-US" dirty="0"/>
        </a:p>
      </dgm:t>
    </dgm:pt>
    <dgm:pt modelId="{00F06003-F0DB-4FCD-88C5-3BC90F8729BB}" type="parTrans" cxnId="{100EE113-79BC-4500-ADE3-635B8F7AA299}">
      <dgm:prSet/>
      <dgm:spPr/>
      <dgm:t>
        <a:bodyPr/>
        <a:lstStyle/>
        <a:p>
          <a:endParaRPr lang="en-US"/>
        </a:p>
      </dgm:t>
    </dgm:pt>
    <dgm:pt modelId="{522D1B18-22F8-46F4-A19B-A1DE9F6594F8}" type="sibTrans" cxnId="{100EE113-79BC-4500-ADE3-635B8F7AA299}">
      <dgm:prSet/>
      <dgm:spPr/>
      <dgm:t>
        <a:bodyPr/>
        <a:lstStyle/>
        <a:p>
          <a:endParaRPr lang="en-US"/>
        </a:p>
      </dgm:t>
    </dgm:pt>
    <dgm:pt modelId="{F8B79A3A-A845-444D-858D-20338DECC3B1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Involvement</a:t>
          </a:r>
          <a:endParaRPr lang="en-US" dirty="0"/>
        </a:p>
      </dgm:t>
    </dgm:pt>
    <dgm:pt modelId="{4CF780B1-DE29-4120-8708-17065DF7867A}" type="parTrans" cxnId="{C7D666E4-96DF-4110-BB8E-AFDE213073B9}">
      <dgm:prSet/>
      <dgm:spPr/>
      <dgm:t>
        <a:bodyPr/>
        <a:lstStyle/>
        <a:p>
          <a:endParaRPr lang="en-US"/>
        </a:p>
      </dgm:t>
    </dgm:pt>
    <dgm:pt modelId="{4DF0E09C-82D4-4BCC-80A1-0B52D782B8E9}" type="sibTrans" cxnId="{C7D666E4-96DF-4110-BB8E-AFDE213073B9}">
      <dgm:prSet/>
      <dgm:spPr/>
      <dgm:t>
        <a:bodyPr/>
        <a:lstStyle/>
        <a:p>
          <a:endParaRPr lang="en-US"/>
        </a:p>
      </dgm:t>
    </dgm:pt>
    <dgm:pt modelId="{76BCFE37-E6D4-4984-B033-2E4A00BE1565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B4EED0CF-456B-40BC-BB2A-3387FAF7EEDE}" type="parTrans" cxnId="{5D8A5A09-D66D-497C-97FE-5A4638009B63}">
      <dgm:prSet/>
      <dgm:spPr/>
      <dgm:t>
        <a:bodyPr/>
        <a:lstStyle/>
        <a:p>
          <a:endParaRPr lang="en-US"/>
        </a:p>
      </dgm:t>
    </dgm:pt>
    <dgm:pt modelId="{7FC0FD77-5A68-4773-B228-37022802EA2D}" type="sibTrans" cxnId="{5D8A5A09-D66D-497C-97FE-5A4638009B63}">
      <dgm:prSet/>
      <dgm:spPr/>
      <dgm:t>
        <a:bodyPr/>
        <a:lstStyle/>
        <a:p>
          <a:endParaRPr lang="en-US"/>
        </a:p>
      </dgm:t>
    </dgm:pt>
    <dgm:pt modelId="{42185892-BF99-48A4-9717-FAB96DF63F3B}">
      <dgm:prSet/>
      <dgm:spPr>
        <a:solidFill>
          <a:schemeClr val="bg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Collaboration</a:t>
          </a:r>
          <a:endParaRPr lang="en-US" dirty="0"/>
        </a:p>
      </dgm:t>
    </dgm:pt>
    <dgm:pt modelId="{C980E0E2-F865-4647-8840-61794360CC40}" type="parTrans" cxnId="{9F1A790B-8E48-41C2-AFE4-8914606277FA}">
      <dgm:prSet/>
      <dgm:spPr/>
      <dgm:t>
        <a:bodyPr/>
        <a:lstStyle/>
        <a:p>
          <a:endParaRPr lang="en-US"/>
        </a:p>
      </dgm:t>
    </dgm:pt>
    <dgm:pt modelId="{A37798D7-868E-4813-AFAC-F30A904DD891}" type="sibTrans" cxnId="{9F1A790B-8E48-41C2-AFE4-8914606277FA}">
      <dgm:prSet/>
      <dgm:spPr/>
      <dgm:t>
        <a:bodyPr/>
        <a:lstStyle/>
        <a:p>
          <a:endParaRPr lang="en-US"/>
        </a:p>
      </dgm:t>
    </dgm:pt>
    <dgm:pt modelId="{7B221E57-4B8F-4A21-94DC-537EE68EB6FF}" type="pres">
      <dgm:prSet presAssocID="{AA74C4D9-3EB1-4457-BC5C-2D702893D15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605077-6F43-4A28-8B82-524CECE13DDC}" type="pres">
      <dgm:prSet presAssocID="{AA74C4D9-3EB1-4457-BC5C-2D702893D15E}" presName="wedge1" presStyleLbl="node1" presStyleIdx="0" presStyleCnt="6" custLinFactNeighborX="-3075" custLinFactNeighborY="5065"/>
      <dgm:spPr/>
      <dgm:t>
        <a:bodyPr/>
        <a:lstStyle/>
        <a:p>
          <a:endParaRPr lang="en-US"/>
        </a:p>
      </dgm:t>
    </dgm:pt>
    <dgm:pt modelId="{32745073-EEC5-4393-979E-71158C202CBC}" type="pres">
      <dgm:prSet presAssocID="{AA74C4D9-3EB1-4457-BC5C-2D702893D15E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17631-1A25-441F-BEE1-53326B134A1D}" type="pres">
      <dgm:prSet presAssocID="{AA74C4D9-3EB1-4457-BC5C-2D702893D15E}" presName="wedge2" presStyleLbl="node1" presStyleIdx="1" presStyleCnt="6" custScaleX="131267" custScaleY="109731" custLinFactNeighborX="12663" custLinFactNeighborY="543"/>
      <dgm:spPr/>
      <dgm:t>
        <a:bodyPr/>
        <a:lstStyle/>
        <a:p>
          <a:endParaRPr lang="en-US"/>
        </a:p>
      </dgm:t>
    </dgm:pt>
    <dgm:pt modelId="{89ED3A3E-BC25-4909-8DC9-0EC878ABF719}" type="pres">
      <dgm:prSet presAssocID="{AA74C4D9-3EB1-4457-BC5C-2D702893D15E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94CD0-7847-4B51-9B09-B9E14471553A}" type="pres">
      <dgm:prSet presAssocID="{AA74C4D9-3EB1-4457-BC5C-2D702893D15E}" presName="wedge3" presStyleLbl="node1" presStyleIdx="2" presStyleCnt="6"/>
      <dgm:spPr/>
      <dgm:t>
        <a:bodyPr/>
        <a:lstStyle/>
        <a:p>
          <a:endParaRPr lang="en-US"/>
        </a:p>
      </dgm:t>
    </dgm:pt>
    <dgm:pt modelId="{DF142A83-370A-462A-94DC-7453CD4A8E36}" type="pres">
      <dgm:prSet presAssocID="{AA74C4D9-3EB1-4457-BC5C-2D702893D15E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FB0BA-19B3-457A-B07E-3D5126DCE776}" type="pres">
      <dgm:prSet presAssocID="{AA74C4D9-3EB1-4457-BC5C-2D702893D15E}" presName="wedge4" presStyleLbl="node1" presStyleIdx="3" presStyleCnt="6"/>
      <dgm:spPr/>
      <dgm:t>
        <a:bodyPr/>
        <a:lstStyle/>
        <a:p>
          <a:endParaRPr lang="en-US"/>
        </a:p>
      </dgm:t>
    </dgm:pt>
    <dgm:pt modelId="{C7FDE85A-F596-4249-A327-B5DD6C175018}" type="pres">
      <dgm:prSet presAssocID="{AA74C4D9-3EB1-4457-BC5C-2D702893D15E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EB5CB-2824-4712-A1D0-3C1884A93986}" type="pres">
      <dgm:prSet presAssocID="{AA74C4D9-3EB1-4457-BC5C-2D702893D15E}" presName="wedge5" presStyleLbl="node1" presStyleIdx="4" presStyleCnt="6"/>
      <dgm:spPr/>
      <dgm:t>
        <a:bodyPr/>
        <a:lstStyle/>
        <a:p>
          <a:endParaRPr lang="en-US"/>
        </a:p>
      </dgm:t>
    </dgm:pt>
    <dgm:pt modelId="{D6C8A887-E8E9-4890-8AA9-1A491F1B4CFE}" type="pres">
      <dgm:prSet presAssocID="{AA74C4D9-3EB1-4457-BC5C-2D702893D15E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385D4-BB58-4205-835B-EA2EDD5E5639}" type="pres">
      <dgm:prSet presAssocID="{AA74C4D9-3EB1-4457-BC5C-2D702893D15E}" presName="wedge6" presStyleLbl="node1" presStyleIdx="5" presStyleCnt="6"/>
      <dgm:spPr/>
      <dgm:t>
        <a:bodyPr/>
        <a:lstStyle/>
        <a:p>
          <a:endParaRPr lang="en-US"/>
        </a:p>
      </dgm:t>
    </dgm:pt>
    <dgm:pt modelId="{AF6A0550-42B1-4FDC-8367-10BC66BA5F54}" type="pres">
      <dgm:prSet presAssocID="{AA74C4D9-3EB1-4457-BC5C-2D702893D15E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2A3585-77E7-44D9-8FF7-91932B121AAC}" type="presOf" srcId="{76BCFE37-E6D4-4984-B033-2E4A00BE1565}" destId="{D6C8A887-E8E9-4890-8AA9-1A491F1B4CFE}" srcOrd="1" destOrd="0" presId="urn:microsoft.com/office/officeart/2005/8/layout/chart3"/>
    <dgm:cxn modelId="{BB4477AF-11EA-4724-9606-ACCC289C579E}" type="presOf" srcId="{EC822685-C862-4B35-A5EF-771B678A9670}" destId="{BFA94CD0-7847-4B51-9B09-B9E14471553A}" srcOrd="0" destOrd="0" presId="urn:microsoft.com/office/officeart/2005/8/layout/chart3"/>
    <dgm:cxn modelId="{A407022D-82A1-4620-BCD2-727ABDE6FB38}" type="presOf" srcId="{F3A54743-A5CF-4293-AE05-A79FCC95A3F0}" destId="{32745073-EEC5-4393-979E-71158C202CBC}" srcOrd="1" destOrd="0" presId="urn:microsoft.com/office/officeart/2005/8/layout/chart3"/>
    <dgm:cxn modelId="{F46F5485-D8FC-42A7-937A-6295270525EB}" type="presOf" srcId="{AA74C4D9-3EB1-4457-BC5C-2D702893D15E}" destId="{7B221E57-4B8F-4A21-94DC-537EE68EB6FF}" srcOrd="0" destOrd="0" presId="urn:microsoft.com/office/officeart/2005/8/layout/chart3"/>
    <dgm:cxn modelId="{F9DBC768-B192-401B-A2E7-74DB2A7FFE56}" type="presOf" srcId="{76BCFE37-E6D4-4984-B033-2E4A00BE1565}" destId="{F6DEB5CB-2824-4712-A1D0-3C1884A93986}" srcOrd="0" destOrd="0" presId="urn:microsoft.com/office/officeart/2005/8/layout/chart3"/>
    <dgm:cxn modelId="{100EE113-79BC-4500-ADE3-635B8F7AA299}" srcId="{AA74C4D9-3EB1-4457-BC5C-2D702893D15E}" destId="{EC822685-C862-4B35-A5EF-771B678A9670}" srcOrd="2" destOrd="0" parTransId="{00F06003-F0DB-4FCD-88C5-3BC90F8729BB}" sibTransId="{522D1B18-22F8-46F4-A19B-A1DE9F6594F8}"/>
    <dgm:cxn modelId="{BB4A2B8B-8465-4A69-9388-82A94C09D2E9}" type="presOf" srcId="{F8B79A3A-A845-444D-858D-20338DECC3B1}" destId="{94FFB0BA-19B3-457A-B07E-3D5126DCE776}" srcOrd="0" destOrd="0" presId="urn:microsoft.com/office/officeart/2005/8/layout/chart3"/>
    <dgm:cxn modelId="{C7D666E4-96DF-4110-BB8E-AFDE213073B9}" srcId="{AA74C4D9-3EB1-4457-BC5C-2D702893D15E}" destId="{F8B79A3A-A845-444D-858D-20338DECC3B1}" srcOrd="3" destOrd="0" parTransId="{4CF780B1-DE29-4120-8708-17065DF7867A}" sibTransId="{4DF0E09C-82D4-4BCC-80A1-0B52D782B8E9}"/>
    <dgm:cxn modelId="{9F1A790B-8E48-41C2-AFE4-8914606277FA}" srcId="{AA74C4D9-3EB1-4457-BC5C-2D702893D15E}" destId="{42185892-BF99-48A4-9717-FAB96DF63F3B}" srcOrd="5" destOrd="0" parTransId="{C980E0E2-F865-4647-8840-61794360CC40}" sibTransId="{A37798D7-868E-4813-AFAC-F30A904DD891}"/>
    <dgm:cxn modelId="{9AAEE1EB-7DF8-45B1-ADCB-A186B12C3EE9}" type="presOf" srcId="{F3A54743-A5CF-4293-AE05-A79FCC95A3F0}" destId="{91605077-6F43-4A28-8B82-524CECE13DDC}" srcOrd="0" destOrd="0" presId="urn:microsoft.com/office/officeart/2005/8/layout/chart3"/>
    <dgm:cxn modelId="{5D8A5A09-D66D-497C-97FE-5A4638009B63}" srcId="{AA74C4D9-3EB1-4457-BC5C-2D702893D15E}" destId="{76BCFE37-E6D4-4984-B033-2E4A00BE1565}" srcOrd="4" destOrd="0" parTransId="{B4EED0CF-456B-40BC-BB2A-3387FAF7EEDE}" sibTransId="{7FC0FD77-5A68-4773-B228-37022802EA2D}"/>
    <dgm:cxn modelId="{4C58956A-109F-4E4D-988A-95802B93E06F}" type="presOf" srcId="{EC822685-C862-4B35-A5EF-771B678A9670}" destId="{DF142A83-370A-462A-94DC-7453CD4A8E36}" srcOrd="1" destOrd="0" presId="urn:microsoft.com/office/officeart/2005/8/layout/chart3"/>
    <dgm:cxn modelId="{7661D43F-ECBF-4973-BFCF-1B829B078590}" type="presOf" srcId="{F5BDCA7B-D7EC-4F41-B76B-8894C6F437FA}" destId="{99917631-1A25-441F-BEE1-53326B134A1D}" srcOrd="0" destOrd="0" presId="urn:microsoft.com/office/officeart/2005/8/layout/chart3"/>
    <dgm:cxn modelId="{47F8C2FB-4139-4E7B-BAD9-A0A4FB4CE6DF}" srcId="{AA74C4D9-3EB1-4457-BC5C-2D702893D15E}" destId="{F5BDCA7B-D7EC-4F41-B76B-8894C6F437FA}" srcOrd="1" destOrd="0" parTransId="{9C800ACC-3137-4AD4-8AF4-1D967EF5DB73}" sibTransId="{DADF0B3F-9041-40C5-AB78-560EBE941593}"/>
    <dgm:cxn modelId="{8F253742-D210-45F0-9ACB-15C085458F51}" type="presOf" srcId="{42185892-BF99-48A4-9717-FAB96DF63F3B}" destId="{AF6A0550-42B1-4FDC-8367-10BC66BA5F54}" srcOrd="1" destOrd="0" presId="urn:microsoft.com/office/officeart/2005/8/layout/chart3"/>
    <dgm:cxn modelId="{86D5A546-EC50-4B06-8226-6EDC4F054639}" type="presOf" srcId="{42185892-BF99-48A4-9717-FAB96DF63F3B}" destId="{238385D4-BB58-4205-835B-EA2EDD5E5639}" srcOrd="0" destOrd="0" presId="urn:microsoft.com/office/officeart/2005/8/layout/chart3"/>
    <dgm:cxn modelId="{CA79DB92-FDB0-4DD2-BA32-44657236D809}" srcId="{AA74C4D9-3EB1-4457-BC5C-2D702893D15E}" destId="{F3A54743-A5CF-4293-AE05-A79FCC95A3F0}" srcOrd="0" destOrd="0" parTransId="{B63F7C8A-3CBA-4BDA-9C4B-DF54EC7B4195}" sibTransId="{5ACDE3F1-133C-4E50-9D7C-F27384797116}"/>
    <dgm:cxn modelId="{7E470D0F-3ED4-4140-84DC-70C9ED64D420}" type="presOf" srcId="{F8B79A3A-A845-444D-858D-20338DECC3B1}" destId="{C7FDE85A-F596-4249-A327-B5DD6C175018}" srcOrd="1" destOrd="0" presId="urn:microsoft.com/office/officeart/2005/8/layout/chart3"/>
    <dgm:cxn modelId="{D57729E8-6700-4D12-BED5-F56A01FD3AFD}" type="presOf" srcId="{F5BDCA7B-D7EC-4F41-B76B-8894C6F437FA}" destId="{89ED3A3E-BC25-4909-8DC9-0EC878ABF719}" srcOrd="1" destOrd="0" presId="urn:microsoft.com/office/officeart/2005/8/layout/chart3"/>
    <dgm:cxn modelId="{50996735-DD52-4DD2-81BC-66B4CA748960}" type="presParOf" srcId="{7B221E57-4B8F-4A21-94DC-537EE68EB6FF}" destId="{91605077-6F43-4A28-8B82-524CECE13DDC}" srcOrd="0" destOrd="0" presId="urn:microsoft.com/office/officeart/2005/8/layout/chart3"/>
    <dgm:cxn modelId="{3129BE84-77AC-481F-BBB1-C375F00FECB0}" type="presParOf" srcId="{7B221E57-4B8F-4A21-94DC-537EE68EB6FF}" destId="{32745073-EEC5-4393-979E-71158C202CBC}" srcOrd="1" destOrd="0" presId="urn:microsoft.com/office/officeart/2005/8/layout/chart3"/>
    <dgm:cxn modelId="{44F7E80F-3C2A-4D3E-8974-AB635C261B44}" type="presParOf" srcId="{7B221E57-4B8F-4A21-94DC-537EE68EB6FF}" destId="{99917631-1A25-441F-BEE1-53326B134A1D}" srcOrd="2" destOrd="0" presId="urn:microsoft.com/office/officeart/2005/8/layout/chart3"/>
    <dgm:cxn modelId="{D89C8FAC-8437-43AC-BF3E-F56BE2A0655B}" type="presParOf" srcId="{7B221E57-4B8F-4A21-94DC-537EE68EB6FF}" destId="{89ED3A3E-BC25-4909-8DC9-0EC878ABF719}" srcOrd="3" destOrd="0" presId="urn:microsoft.com/office/officeart/2005/8/layout/chart3"/>
    <dgm:cxn modelId="{AC277F78-831B-49FF-8BAC-3A27059F813F}" type="presParOf" srcId="{7B221E57-4B8F-4A21-94DC-537EE68EB6FF}" destId="{BFA94CD0-7847-4B51-9B09-B9E14471553A}" srcOrd="4" destOrd="0" presId="urn:microsoft.com/office/officeart/2005/8/layout/chart3"/>
    <dgm:cxn modelId="{5770E1A4-63AF-4C6B-B135-A6A50BAD34B2}" type="presParOf" srcId="{7B221E57-4B8F-4A21-94DC-537EE68EB6FF}" destId="{DF142A83-370A-462A-94DC-7453CD4A8E36}" srcOrd="5" destOrd="0" presId="urn:microsoft.com/office/officeart/2005/8/layout/chart3"/>
    <dgm:cxn modelId="{0A864B5E-9831-454B-85F7-74250AEAB1BC}" type="presParOf" srcId="{7B221E57-4B8F-4A21-94DC-537EE68EB6FF}" destId="{94FFB0BA-19B3-457A-B07E-3D5126DCE776}" srcOrd="6" destOrd="0" presId="urn:microsoft.com/office/officeart/2005/8/layout/chart3"/>
    <dgm:cxn modelId="{DB02493F-970B-44B5-9FBA-EC19D088D522}" type="presParOf" srcId="{7B221E57-4B8F-4A21-94DC-537EE68EB6FF}" destId="{C7FDE85A-F596-4249-A327-B5DD6C175018}" srcOrd="7" destOrd="0" presId="urn:microsoft.com/office/officeart/2005/8/layout/chart3"/>
    <dgm:cxn modelId="{52BCD2F5-BD2A-4C9E-B6CC-AC070E62D257}" type="presParOf" srcId="{7B221E57-4B8F-4A21-94DC-537EE68EB6FF}" destId="{F6DEB5CB-2824-4712-A1D0-3C1884A93986}" srcOrd="8" destOrd="0" presId="urn:microsoft.com/office/officeart/2005/8/layout/chart3"/>
    <dgm:cxn modelId="{229533BF-1198-4DE9-836D-2FB19A7BF799}" type="presParOf" srcId="{7B221E57-4B8F-4A21-94DC-537EE68EB6FF}" destId="{D6C8A887-E8E9-4890-8AA9-1A491F1B4CFE}" srcOrd="9" destOrd="0" presId="urn:microsoft.com/office/officeart/2005/8/layout/chart3"/>
    <dgm:cxn modelId="{EFD56818-9ED6-49F7-AB3C-F33DB3FC5855}" type="presParOf" srcId="{7B221E57-4B8F-4A21-94DC-537EE68EB6FF}" destId="{238385D4-BB58-4205-835B-EA2EDD5E5639}" srcOrd="10" destOrd="0" presId="urn:microsoft.com/office/officeart/2005/8/layout/chart3"/>
    <dgm:cxn modelId="{2FD0E60C-CE0A-4462-B155-99E07366D482}" type="presParOf" srcId="{7B221E57-4B8F-4A21-94DC-537EE68EB6FF}" destId="{AF6A0550-42B1-4FDC-8367-10BC66BA5F54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74C4D9-3EB1-4457-BC5C-2D702893D15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A54743-A5CF-4293-AE05-A79FCC95A3F0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Choice</a:t>
          </a:r>
          <a:endParaRPr lang="en-US" dirty="0"/>
        </a:p>
      </dgm:t>
    </dgm:pt>
    <dgm:pt modelId="{B63F7C8A-3CBA-4BDA-9C4B-DF54EC7B4195}" type="parTrans" cxnId="{CA79DB92-FDB0-4DD2-BA32-44657236D809}">
      <dgm:prSet/>
      <dgm:spPr/>
      <dgm:t>
        <a:bodyPr/>
        <a:lstStyle/>
        <a:p>
          <a:endParaRPr lang="en-US"/>
        </a:p>
      </dgm:t>
    </dgm:pt>
    <dgm:pt modelId="{5ACDE3F1-133C-4E50-9D7C-F27384797116}" type="sibTrans" cxnId="{CA79DB92-FDB0-4DD2-BA32-44657236D809}">
      <dgm:prSet/>
      <dgm:spPr/>
      <dgm:t>
        <a:bodyPr/>
        <a:lstStyle/>
        <a:p>
          <a:endParaRPr lang="en-US"/>
        </a:p>
      </dgm:t>
    </dgm:pt>
    <dgm:pt modelId="{F5BDCA7B-D7EC-4F41-B76B-8894C6F437FA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9C800ACC-3137-4AD4-8AF4-1D967EF5DB73}" type="parTrans" cxnId="{47F8C2FB-4139-4E7B-BAD9-A0A4FB4CE6DF}">
      <dgm:prSet/>
      <dgm:spPr/>
      <dgm:t>
        <a:bodyPr/>
        <a:lstStyle/>
        <a:p>
          <a:endParaRPr lang="en-US"/>
        </a:p>
      </dgm:t>
    </dgm:pt>
    <dgm:pt modelId="{DADF0B3F-9041-40C5-AB78-560EBE941593}" type="sibTrans" cxnId="{47F8C2FB-4139-4E7B-BAD9-A0A4FB4CE6DF}">
      <dgm:prSet/>
      <dgm:spPr/>
      <dgm:t>
        <a:bodyPr/>
        <a:lstStyle/>
        <a:p>
          <a:endParaRPr lang="en-US"/>
        </a:p>
      </dgm:t>
    </dgm:pt>
    <dgm:pt modelId="{EC822685-C862-4B35-A5EF-771B678A9670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/>
            <a:t>Community</a:t>
          </a:r>
          <a:endParaRPr lang="en-US" sz="2400" dirty="0"/>
        </a:p>
      </dgm:t>
    </dgm:pt>
    <dgm:pt modelId="{00F06003-F0DB-4FCD-88C5-3BC90F8729BB}" type="parTrans" cxnId="{100EE113-79BC-4500-ADE3-635B8F7AA299}">
      <dgm:prSet/>
      <dgm:spPr/>
      <dgm:t>
        <a:bodyPr/>
        <a:lstStyle/>
        <a:p>
          <a:endParaRPr lang="en-US"/>
        </a:p>
      </dgm:t>
    </dgm:pt>
    <dgm:pt modelId="{522D1B18-22F8-46F4-A19B-A1DE9F6594F8}" type="sibTrans" cxnId="{100EE113-79BC-4500-ADE3-635B8F7AA299}">
      <dgm:prSet/>
      <dgm:spPr/>
      <dgm:t>
        <a:bodyPr/>
        <a:lstStyle/>
        <a:p>
          <a:endParaRPr lang="en-US"/>
        </a:p>
      </dgm:t>
    </dgm:pt>
    <dgm:pt modelId="{F8B79A3A-A845-444D-858D-20338DECC3B1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Involvement</a:t>
          </a:r>
          <a:endParaRPr lang="en-US" dirty="0"/>
        </a:p>
      </dgm:t>
    </dgm:pt>
    <dgm:pt modelId="{4CF780B1-DE29-4120-8708-17065DF7867A}" type="parTrans" cxnId="{C7D666E4-96DF-4110-BB8E-AFDE213073B9}">
      <dgm:prSet/>
      <dgm:spPr/>
      <dgm:t>
        <a:bodyPr/>
        <a:lstStyle/>
        <a:p>
          <a:endParaRPr lang="en-US"/>
        </a:p>
      </dgm:t>
    </dgm:pt>
    <dgm:pt modelId="{4DF0E09C-82D4-4BCC-80A1-0B52D782B8E9}" type="sibTrans" cxnId="{C7D666E4-96DF-4110-BB8E-AFDE213073B9}">
      <dgm:prSet/>
      <dgm:spPr/>
      <dgm:t>
        <a:bodyPr/>
        <a:lstStyle/>
        <a:p>
          <a:endParaRPr lang="en-US"/>
        </a:p>
      </dgm:t>
    </dgm:pt>
    <dgm:pt modelId="{76BCFE37-E6D4-4984-B033-2E4A00BE1565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B4EED0CF-456B-40BC-BB2A-3387FAF7EEDE}" type="parTrans" cxnId="{5D8A5A09-D66D-497C-97FE-5A4638009B63}">
      <dgm:prSet/>
      <dgm:spPr/>
      <dgm:t>
        <a:bodyPr/>
        <a:lstStyle/>
        <a:p>
          <a:endParaRPr lang="en-US"/>
        </a:p>
      </dgm:t>
    </dgm:pt>
    <dgm:pt modelId="{7FC0FD77-5A68-4773-B228-37022802EA2D}" type="sibTrans" cxnId="{5D8A5A09-D66D-497C-97FE-5A4638009B63}">
      <dgm:prSet/>
      <dgm:spPr/>
      <dgm:t>
        <a:bodyPr/>
        <a:lstStyle/>
        <a:p>
          <a:endParaRPr lang="en-US"/>
        </a:p>
      </dgm:t>
    </dgm:pt>
    <dgm:pt modelId="{42185892-BF99-48A4-9717-FAB96DF63F3B}">
      <dgm:prSet/>
      <dgm:spPr>
        <a:solidFill>
          <a:schemeClr val="bg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Collaboration</a:t>
          </a:r>
          <a:endParaRPr lang="en-US" dirty="0"/>
        </a:p>
      </dgm:t>
    </dgm:pt>
    <dgm:pt modelId="{C980E0E2-F865-4647-8840-61794360CC40}" type="parTrans" cxnId="{9F1A790B-8E48-41C2-AFE4-8914606277FA}">
      <dgm:prSet/>
      <dgm:spPr/>
      <dgm:t>
        <a:bodyPr/>
        <a:lstStyle/>
        <a:p>
          <a:endParaRPr lang="en-US"/>
        </a:p>
      </dgm:t>
    </dgm:pt>
    <dgm:pt modelId="{A37798D7-868E-4813-AFAC-F30A904DD891}" type="sibTrans" cxnId="{9F1A790B-8E48-41C2-AFE4-8914606277FA}">
      <dgm:prSet/>
      <dgm:spPr/>
      <dgm:t>
        <a:bodyPr/>
        <a:lstStyle/>
        <a:p>
          <a:endParaRPr lang="en-US"/>
        </a:p>
      </dgm:t>
    </dgm:pt>
    <dgm:pt modelId="{7B221E57-4B8F-4A21-94DC-537EE68EB6FF}" type="pres">
      <dgm:prSet presAssocID="{AA74C4D9-3EB1-4457-BC5C-2D702893D15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605077-6F43-4A28-8B82-524CECE13DDC}" type="pres">
      <dgm:prSet presAssocID="{AA74C4D9-3EB1-4457-BC5C-2D702893D15E}" presName="wedge1" presStyleLbl="node1" presStyleIdx="0" presStyleCnt="6" custLinFactNeighborX="-3075" custLinFactNeighborY="5065"/>
      <dgm:spPr/>
      <dgm:t>
        <a:bodyPr/>
        <a:lstStyle/>
        <a:p>
          <a:endParaRPr lang="en-US"/>
        </a:p>
      </dgm:t>
    </dgm:pt>
    <dgm:pt modelId="{32745073-EEC5-4393-979E-71158C202CBC}" type="pres">
      <dgm:prSet presAssocID="{AA74C4D9-3EB1-4457-BC5C-2D702893D15E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17631-1A25-441F-BEE1-53326B134A1D}" type="pres">
      <dgm:prSet presAssocID="{AA74C4D9-3EB1-4457-BC5C-2D702893D15E}" presName="wedge2" presStyleLbl="node1" presStyleIdx="1" presStyleCnt="6"/>
      <dgm:spPr/>
      <dgm:t>
        <a:bodyPr/>
        <a:lstStyle/>
        <a:p>
          <a:endParaRPr lang="en-US"/>
        </a:p>
      </dgm:t>
    </dgm:pt>
    <dgm:pt modelId="{89ED3A3E-BC25-4909-8DC9-0EC878ABF719}" type="pres">
      <dgm:prSet presAssocID="{AA74C4D9-3EB1-4457-BC5C-2D702893D15E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94CD0-7847-4B51-9B09-B9E14471553A}" type="pres">
      <dgm:prSet presAssocID="{AA74C4D9-3EB1-4457-BC5C-2D702893D15E}" presName="wedge3" presStyleLbl="node1" presStyleIdx="2" presStyleCnt="6" custScaleX="118392" custScaleY="118570" custLinFactNeighborX="5789" custLinFactNeighborY="9588"/>
      <dgm:spPr/>
      <dgm:t>
        <a:bodyPr/>
        <a:lstStyle/>
        <a:p>
          <a:endParaRPr lang="en-US"/>
        </a:p>
      </dgm:t>
    </dgm:pt>
    <dgm:pt modelId="{DF142A83-370A-462A-94DC-7453CD4A8E36}" type="pres">
      <dgm:prSet presAssocID="{AA74C4D9-3EB1-4457-BC5C-2D702893D15E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FB0BA-19B3-457A-B07E-3D5126DCE776}" type="pres">
      <dgm:prSet presAssocID="{AA74C4D9-3EB1-4457-BC5C-2D702893D15E}" presName="wedge4" presStyleLbl="node1" presStyleIdx="3" presStyleCnt="6"/>
      <dgm:spPr/>
      <dgm:t>
        <a:bodyPr/>
        <a:lstStyle/>
        <a:p>
          <a:endParaRPr lang="en-US"/>
        </a:p>
      </dgm:t>
    </dgm:pt>
    <dgm:pt modelId="{C7FDE85A-F596-4249-A327-B5DD6C175018}" type="pres">
      <dgm:prSet presAssocID="{AA74C4D9-3EB1-4457-BC5C-2D702893D15E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EB5CB-2824-4712-A1D0-3C1884A93986}" type="pres">
      <dgm:prSet presAssocID="{AA74C4D9-3EB1-4457-BC5C-2D702893D15E}" presName="wedge5" presStyleLbl="node1" presStyleIdx="4" presStyleCnt="6"/>
      <dgm:spPr/>
      <dgm:t>
        <a:bodyPr/>
        <a:lstStyle/>
        <a:p>
          <a:endParaRPr lang="en-US"/>
        </a:p>
      </dgm:t>
    </dgm:pt>
    <dgm:pt modelId="{D6C8A887-E8E9-4890-8AA9-1A491F1B4CFE}" type="pres">
      <dgm:prSet presAssocID="{AA74C4D9-3EB1-4457-BC5C-2D702893D15E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385D4-BB58-4205-835B-EA2EDD5E5639}" type="pres">
      <dgm:prSet presAssocID="{AA74C4D9-3EB1-4457-BC5C-2D702893D15E}" presName="wedge6" presStyleLbl="node1" presStyleIdx="5" presStyleCnt="6"/>
      <dgm:spPr/>
      <dgm:t>
        <a:bodyPr/>
        <a:lstStyle/>
        <a:p>
          <a:endParaRPr lang="en-US"/>
        </a:p>
      </dgm:t>
    </dgm:pt>
    <dgm:pt modelId="{AF6A0550-42B1-4FDC-8367-10BC66BA5F54}" type="pres">
      <dgm:prSet presAssocID="{AA74C4D9-3EB1-4457-BC5C-2D702893D15E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2A3585-77E7-44D9-8FF7-91932B121AAC}" type="presOf" srcId="{76BCFE37-E6D4-4984-B033-2E4A00BE1565}" destId="{D6C8A887-E8E9-4890-8AA9-1A491F1B4CFE}" srcOrd="1" destOrd="0" presId="urn:microsoft.com/office/officeart/2005/8/layout/chart3"/>
    <dgm:cxn modelId="{BB4477AF-11EA-4724-9606-ACCC289C579E}" type="presOf" srcId="{EC822685-C862-4B35-A5EF-771B678A9670}" destId="{BFA94CD0-7847-4B51-9B09-B9E14471553A}" srcOrd="0" destOrd="0" presId="urn:microsoft.com/office/officeart/2005/8/layout/chart3"/>
    <dgm:cxn modelId="{A407022D-82A1-4620-BCD2-727ABDE6FB38}" type="presOf" srcId="{F3A54743-A5CF-4293-AE05-A79FCC95A3F0}" destId="{32745073-EEC5-4393-979E-71158C202CBC}" srcOrd="1" destOrd="0" presId="urn:microsoft.com/office/officeart/2005/8/layout/chart3"/>
    <dgm:cxn modelId="{F46F5485-D8FC-42A7-937A-6295270525EB}" type="presOf" srcId="{AA74C4D9-3EB1-4457-BC5C-2D702893D15E}" destId="{7B221E57-4B8F-4A21-94DC-537EE68EB6FF}" srcOrd="0" destOrd="0" presId="urn:microsoft.com/office/officeart/2005/8/layout/chart3"/>
    <dgm:cxn modelId="{F9DBC768-B192-401B-A2E7-74DB2A7FFE56}" type="presOf" srcId="{76BCFE37-E6D4-4984-B033-2E4A00BE1565}" destId="{F6DEB5CB-2824-4712-A1D0-3C1884A93986}" srcOrd="0" destOrd="0" presId="urn:microsoft.com/office/officeart/2005/8/layout/chart3"/>
    <dgm:cxn modelId="{100EE113-79BC-4500-ADE3-635B8F7AA299}" srcId="{AA74C4D9-3EB1-4457-BC5C-2D702893D15E}" destId="{EC822685-C862-4B35-A5EF-771B678A9670}" srcOrd="2" destOrd="0" parTransId="{00F06003-F0DB-4FCD-88C5-3BC90F8729BB}" sibTransId="{522D1B18-22F8-46F4-A19B-A1DE9F6594F8}"/>
    <dgm:cxn modelId="{BB4A2B8B-8465-4A69-9388-82A94C09D2E9}" type="presOf" srcId="{F8B79A3A-A845-444D-858D-20338DECC3B1}" destId="{94FFB0BA-19B3-457A-B07E-3D5126DCE776}" srcOrd="0" destOrd="0" presId="urn:microsoft.com/office/officeart/2005/8/layout/chart3"/>
    <dgm:cxn modelId="{C7D666E4-96DF-4110-BB8E-AFDE213073B9}" srcId="{AA74C4D9-3EB1-4457-BC5C-2D702893D15E}" destId="{F8B79A3A-A845-444D-858D-20338DECC3B1}" srcOrd="3" destOrd="0" parTransId="{4CF780B1-DE29-4120-8708-17065DF7867A}" sibTransId="{4DF0E09C-82D4-4BCC-80A1-0B52D782B8E9}"/>
    <dgm:cxn modelId="{9F1A790B-8E48-41C2-AFE4-8914606277FA}" srcId="{AA74C4D9-3EB1-4457-BC5C-2D702893D15E}" destId="{42185892-BF99-48A4-9717-FAB96DF63F3B}" srcOrd="5" destOrd="0" parTransId="{C980E0E2-F865-4647-8840-61794360CC40}" sibTransId="{A37798D7-868E-4813-AFAC-F30A904DD891}"/>
    <dgm:cxn modelId="{9AAEE1EB-7DF8-45B1-ADCB-A186B12C3EE9}" type="presOf" srcId="{F3A54743-A5CF-4293-AE05-A79FCC95A3F0}" destId="{91605077-6F43-4A28-8B82-524CECE13DDC}" srcOrd="0" destOrd="0" presId="urn:microsoft.com/office/officeart/2005/8/layout/chart3"/>
    <dgm:cxn modelId="{5D8A5A09-D66D-497C-97FE-5A4638009B63}" srcId="{AA74C4D9-3EB1-4457-BC5C-2D702893D15E}" destId="{76BCFE37-E6D4-4984-B033-2E4A00BE1565}" srcOrd="4" destOrd="0" parTransId="{B4EED0CF-456B-40BC-BB2A-3387FAF7EEDE}" sibTransId="{7FC0FD77-5A68-4773-B228-37022802EA2D}"/>
    <dgm:cxn modelId="{4C58956A-109F-4E4D-988A-95802B93E06F}" type="presOf" srcId="{EC822685-C862-4B35-A5EF-771B678A9670}" destId="{DF142A83-370A-462A-94DC-7453CD4A8E36}" srcOrd="1" destOrd="0" presId="urn:microsoft.com/office/officeart/2005/8/layout/chart3"/>
    <dgm:cxn modelId="{7661D43F-ECBF-4973-BFCF-1B829B078590}" type="presOf" srcId="{F5BDCA7B-D7EC-4F41-B76B-8894C6F437FA}" destId="{99917631-1A25-441F-BEE1-53326B134A1D}" srcOrd="0" destOrd="0" presId="urn:microsoft.com/office/officeart/2005/8/layout/chart3"/>
    <dgm:cxn modelId="{47F8C2FB-4139-4E7B-BAD9-A0A4FB4CE6DF}" srcId="{AA74C4D9-3EB1-4457-BC5C-2D702893D15E}" destId="{F5BDCA7B-D7EC-4F41-B76B-8894C6F437FA}" srcOrd="1" destOrd="0" parTransId="{9C800ACC-3137-4AD4-8AF4-1D967EF5DB73}" sibTransId="{DADF0B3F-9041-40C5-AB78-560EBE941593}"/>
    <dgm:cxn modelId="{8F253742-D210-45F0-9ACB-15C085458F51}" type="presOf" srcId="{42185892-BF99-48A4-9717-FAB96DF63F3B}" destId="{AF6A0550-42B1-4FDC-8367-10BC66BA5F54}" srcOrd="1" destOrd="0" presId="urn:microsoft.com/office/officeart/2005/8/layout/chart3"/>
    <dgm:cxn modelId="{86D5A546-EC50-4B06-8226-6EDC4F054639}" type="presOf" srcId="{42185892-BF99-48A4-9717-FAB96DF63F3B}" destId="{238385D4-BB58-4205-835B-EA2EDD5E5639}" srcOrd="0" destOrd="0" presId="urn:microsoft.com/office/officeart/2005/8/layout/chart3"/>
    <dgm:cxn modelId="{CA79DB92-FDB0-4DD2-BA32-44657236D809}" srcId="{AA74C4D9-3EB1-4457-BC5C-2D702893D15E}" destId="{F3A54743-A5CF-4293-AE05-A79FCC95A3F0}" srcOrd="0" destOrd="0" parTransId="{B63F7C8A-3CBA-4BDA-9C4B-DF54EC7B4195}" sibTransId="{5ACDE3F1-133C-4E50-9D7C-F27384797116}"/>
    <dgm:cxn modelId="{7E470D0F-3ED4-4140-84DC-70C9ED64D420}" type="presOf" srcId="{F8B79A3A-A845-444D-858D-20338DECC3B1}" destId="{C7FDE85A-F596-4249-A327-B5DD6C175018}" srcOrd="1" destOrd="0" presId="urn:microsoft.com/office/officeart/2005/8/layout/chart3"/>
    <dgm:cxn modelId="{D57729E8-6700-4D12-BED5-F56A01FD3AFD}" type="presOf" srcId="{F5BDCA7B-D7EC-4F41-B76B-8894C6F437FA}" destId="{89ED3A3E-BC25-4909-8DC9-0EC878ABF719}" srcOrd="1" destOrd="0" presId="urn:microsoft.com/office/officeart/2005/8/layout/chart3"/>
    <dgm:cxn modelId="{50996735-DD52-4DD2-81BC-66B4CA748960}" type="presParOf" srcId="{7B221E57-4B8F-4A21-94DC-537EE68EB6FF}" destId="{91605077-6F43-4A28-8B82-524CECE13DDC}" srcOrd="0" destOrd="0" presId="urn:microsoft.com/office/officeart/2005/8/layout/chart3"/>
    <dgm:cxn modelId="{3129BE84-77AC-481F-BBB1-C375F00FECB0}" type="presParOf" srcId="{7B221E57-4B8F-4A21-94DC-537EE68EB6FF}" destId="{32745073-EEC5-4393-979E-71158C202CBC}" srcOrd="1" destOrd="0" presId="urn:microsoft.com/office/officeart/2005/8/layout/chart3"/>
    <dgm:cxn modelId="{44F7E80F-3C2A-4D3E-8974-AB635C261B44}" type="presParOf" srcId="{7B221E57-4B8F-4A21-94DC-537EE68EB6FF}" destId="{99917631-1A25-441F-BEE1-53326B134A1D}" srcOrd="2" destOrd="0" presId="urn:microsoft.com/office/officeart/2005/8/layout/chart3"/>
    <dgm:cxn modelId="{D89C8FAC-8437-43AC-BF3E-F56BE2A0655B}" type="presParOf" srcId="{7B221E57-4B8F-4A21-94DC-537EE68EB6FF}" destId="{89ED3A3E-BC25-4909-8DC9-0EC878ABF719}" srcOrd="3" destOrd="0" presId="urn:microsoft.com/office/officeart/2005/8/layout/chart3"/>
    <dgm:cxn modelId="{AC277F78-831B-49FF-8BAC-3A27059F813F}" type="presParOf" srcId="{7B221E57-4B8F-4A21-94DC-537EE68EB6FF}" destId="{BFA94CD0-7847-4B51-9B09-B9E14471553A}" srcOrd="4" destOrd="0" presId="urn:microsoft.com/office/officeart/2005/8/layout/chart3"/>
    <dgm:cxn modelId="{5770E1A4-63AF-4C6B-B135-A6A50BAD34B2}" type="presParOf" srcId="{7B221E57-4B8F-4A21-94DC-537EE68EB6FF}" destId="{DF142A83-370A-462A-94DC-7453CD4A8E36}" srcOrd="5" destOrd="0" presId="urn:microsoft.com/office/officeart/2005/8/layout/chart3"/>
    <dgm:cxn modelId="{0A864B5E-9831-454B-85F7-74250AEAB1BC}" type="presParOf" srcId="{7B221E57-4B8F-4A21-94DC-537EE68EB6FF}" destId="{94FFB0BA-19B3-457A-B07E-3D5126DCE776}" srcOrd="6" destOrd="0" presId="urn:microsoft.com/office/officeart/2005/8/layout/chart3"/>
    <dgm:cxn modelId="{DB02493F-970B-44B5-9FBA-EC19D088D522}" type="presParOf" srcId="{7B221E57-4B8F-4A21-94DC-537EE68EB6FF}" destId="{C7FDE85A-F596-4249-A327-B5DD6C175018}" srcOrd="7" destOrd="0" presId="urn:microsoft.com/office/officeart/2005/8/layout/chart3"/>
    <dgm:cxn modelId="{52BCD2F5-BD2A-4C9E-B6CC-AC070E62D257}" type="presParOf" srcId="{7B221E57-4B8F-4A21-94DC-537EE68EB6FF}" destId="{F6DEB5CB-2824-4712-A1D0-3C1884A93986}" srcOrd="8" destOrd="0" presId="urn:microsoft.com/office/officeart/2005/8/layout/chart3"/>
    <dgm:cxn modelId="{229533BF-1198-4DE9-836D-2FB19A7BF799}" type="presParOf" srcId="{7B221E57-4B8F-4A21-94DC-537EE68EB6FF}" destId="{D6C8A887-E8E9-4890-8AA9-1A491F1B4CFE}" srcOrd="9" destOrd="0" presId="urn:microsoft.com/office/officeart/2005/8/layout/chart3"/>
    <dgm:cxn modelId="{EFD56818-9ED6-49F7-AB3C-F33DB3FC5855}" type="presParOf" srcId="{7B221E57-4B8F-4A21-94DC-537EE68EB6FF}" destId="{238385D4-BB58-4205-835B-EA2EDD5E5639}" srcOrd="10" destOrd="0" presId="urn:microsoft.com/office/officeart/2005/8/layout/chart3"/>
    <dgm:cxn modelId="{2FD0E60C-CE0A-4462-B155-99E07366D482}" type="presParOf" srcId="{7B221E57-4B8F-4A21-94DC-537EE68EB6FF}" destId="{AF6A0550-42B1-4FDC-8367-10BC66BA5F54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74C4D9-3EB1-4457-BC5C-2D702893D15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A54743-A5CF-4293-AE05-A79FCC95A3F0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Choice</a:t>
          </a:r>
          <a:endParaRPr lang="en-US" dirty="0"/>
        </a:p>
      </dgm:t>
    </dgm:pt>
    <dgm:pt modelId="{B63F7C8A-3CBA-4BDA-9C4B-DF54EC7B4195}" type="parTrans" cxnId="{CA79DB92-FDB0-4DD2-BA32-44657236D809}">
      <dgm:prSet/>
      <dgm:spPr/>
      <dgm:t>
        <a:bodyPr/>
        <a:lstStyle/>
        <a:p>
          <a:endParaRPr lang="en-US"/>
        </a:p>
      </dgm:t>
    </dgm:pt>
    <dgm:pt modelId="{5ACDE3F1-133C-4E50-9D7C-F27384797116}" type="sibTrans" cxnId="{CA79DB92-FDB0-4DD2-BA32-44657236D809}">
      <dgm:prSet/>
      <dgm:spPr/>
      <dgm:t>
        <a:bodyPr/>
        <a:lstStyle/>
        <a:p>
          <a:endParaRPr lang="en-US"/>
        </a:p>
      </dgm:t>
    </dgm:pt>
    <dgm:pt modelId="{F5BDCA7B-D7EC-4F41-B76B-8894C6F437FA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9C800ACC-3137-4AD4-8AF4-1D967EF5DB73}" type="parTrans" cxnId="{47F8C2FB-4139-4E7B-BAD9-A0A4FB4CE6DF}">
      <dgm:prSet/>
      <dgm:spPr/>
      <dgm:t>
        <a:bodyPr/>
        <a:lstStyle/>
        <a:p>
          <a:endParaRPr lang="en-US"/>
        </a:p>
      </dgm:t>
    </dgm:pt>
    <dgm:pt modelId="{DADF0B3F-9041-40C5-AB78-560EBE941593}" type="sibTrans" cxnId="{47F8C2FB-4139-4E7B-BAD9-A0A4FB4CE6DF}">
      <dgm:prSet/>
      <dgm:spPr/>
      <dgm:t>
        <a:bodyPr/>
        <a:lstStyle/>
        <a:p>
          <a:endParaRPr lang="en-US"/>
        </a:p>
      </dgm:t>
    </dgm:pt>
    <dgm:pt modelId="{EC822685-C862-4B35-A5EF-771B678A9670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Community</a:t>
          </a:r>
          <a:endParaRPr lang="en-US" dirty="0"/>
        </a:p>
      </dgm:t>
    </dgm:pt>
    <dgm:pt modelId="{00F06003-F0DB-4FCD-88C5-3BC90F8729BB}" type="parTrans" cxnId="{100EE113-79BC-4500-ADE3-635B8F7AA299}">
      <dgm:prSet/>
      <dgm:spPr/>
      <dgm:t>
        <a:bodyPr/>
        <a:lstStyle/>
        <a:p>
          <a:endParaRPr lang="en-US"/>
        </a:p>
      </dgm:t>
    </dgm:pt>
    <dgm:pt modelId="{522D1B18-22F8-46F4-A19B-A1DE9F6594F8}" type="sibTrans" cxnId="{100EE113-79BC-4500-ADE3-635B8F7AA299}">
      <dgm:prSet/>
      <dgm:spPr/>
      <dgm:t>
        <a:bodyPr/>
        <a:lstStyle/>
        <a:p>
          <a:endParaRPr lang="en-US"/>
        </a:p>
      </dgm:t>
    </dgm:pt>
    <dgm:pt modelId="{F8B79A3A-A845-444D-858D-20338DECC3B1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sz="2400" dirty="0" smtClean="0"/>
            <a:t>Involvement</a:t>
          </a:r>
          <a:endParaRPr lang="en-US" sz="2400" dirty="0"/>
        </a:p>
      </dgm:t>
    </dgm:pt>
    <dgm:pt modelId="{4CF780B1-DE29-4120-8708-17065DF7867A}" type="parTrans" cxnId="{C7D666E4-96DF-4110-BB8E-AFDE213073B9}">
      <dgm:prSet/>
      <dgm:spPr/>
      <dgm:t>
        <a:bodyPr/>
        <a:lstStyle/>
        <a:p>
          <a:endParaRPr lang="en-US"/>
        </a:p>
      </dgm:t>
    </dgm:pt>
    <dgm:pt modelId="{4DF0E09C-82D4-4BCC-80A1-0B52D782B8E9}" type="sibTrans" cxnId="{C7D666E4-96DF-4110-BB8E-AFDE213073B9}">
      <dgm:prSet/>
      <dgm:spPr/>
      <dgm:t>
        <a:bodyPr/>
        <a:lstStyle/>
        <a:p>
          <a:endParaRPr lang="en-US"/>
        </a:p>
      </dgm:t>
    </dgm:pt>
    <dgm:pt modelId="{76BCFE37-E6D4-4984-B033-2E4A00BE1565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B4EED0CF-456B-40BC-BB2A-3387FAF7EEDE}" type="parTrans" cxnId="{5D8A5A09-D66D-497C-97FE-5A4638009B63}">
      <dgm:prSet/>
      <dgm:spPr/>
      <dgm:t>
        <a:bodyPr/>
        <a:lstStyle/>
        <a:p>
          <a:endParaRPr lang="en-US"/>
        </a:p>
      </dgm:t>
    </dgm:pt>
    <dgm:pt modelId="{7FC0FD77-5A68-4773-B228-37022802EA2D}" type="sibTrans" cxnId="{5D8A5A09-D66D-497C-97FE-5A4638009B63}">
      <dgm:prSet/>
      <dgm:spPr/>
      <dgm:t>
        <a:bodyPr/>
        <a:lstStyle/>
        <a:p>
          <a:endParaRPr lang="en-US"/>
        </a:p>
      </dgm:t>
    </dgm:pt>
    <dgm:pt modelId="{42185892-BF99-48A4-9717-FAB96DF63F3B}">
      <dgm:prSet/>
      <dgm:spPr>
        <a:solidFill>
          <a:schemeClr val="bg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Collaboration</a:t>
          </a:r>
          <a:endParaRPr lang="en-US" dirty="0"/>
        </a:p>
      </dgm:t>
    </dgm:pt>
    <dgm:pt modelId="{C980E0E2-F865-4647-8840-61794360CC40}" type="parTrans" cxnId="{9F1A790B-8E48-41C2-AFE4-8914606277FA}">
      <dgm:prSet/>
      <dgm:spPr/>
      <dgm:t>
        <a:bodyPr/>
        <a:lstStyle/>
        <a:p>
          <a:endParaRPr lang="en-US"/>
        </a:p>
      </dgm:t>
    </dgm:pt>
    <dgm:pt modelId="{A37798D7-868E-4813-AFAC-F30A904DD891}" type="sibTrans" cxnId="{9F1A790B-8E48-41C2-AFE4-8914606277FA}">
      <dgm:prSet/>
      <dgm:spPr/>
      <dgm:t>
        <a:bodyPr/>
        <a:lstStyle/>
        <a:p>
          <a:endParaRPr lang="en-US"/>
        </a:p>
      </dgm:t>
    </dgm:pt>
    <dgm:pt modelId="{7B221E57-4B8F-4A21-94DC-537EE68EB6FF}" type="pres">
      <dgm:prSet presAssocID="{AA74C4D9-3EB1-4457-BC5C-2D702893D15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605077-6F43-4A28-8B82-524CECE13DDC}" type="pres">
      <dgm:prSet presAssocID="{AA74C4D9-3EB1-4457-BC5C-2D702893D15E}" presName="wedge1" presStyleLbl="node1" presStyleIdx="0" presStyleCnt="6" custLinFactNeighborX="-3075" custLinFactNeighborY="5065"/>
      <dgm:spPr/>
      <dgm:t>
        <a:bodyPr/>
        <a:lstStyle/>
        <a:p>
          <a:endParaRPr lang="en-US"/>
        </a:p>
      </dgm:t>
    </dgm:pt>
    <dgm:pt modelId="{32745073-EEC5-4393-979E-71158C202CBC}" type="pres">
      <dgm:prSet presAssocID="{AA74C4D9-3EB1-4457-BC5C-2D702893D15E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17631-1A25-441F-BEE1-53326B134A1D}" type="pres">
      <dgm:prSet presAssocID="{AA74C4D9-3EB1-4457-BC5C-2D702893D15E}" presName="wedge2" presStyleLbl="node1" presStyleIdx="1" presStyleCnt="6"/>
      <dgm:spPr/>
      <dgm:t>
        <a:bodyPr/>
        <a:lstStyle/>
        <a:p>
          <a:endParaRPr lang="en-US"/>
        </a:p>
      </dgm:t>
    </dgm:pt>
    <dgm:pt modelId="{89ED3A3E-BC25-4909-8DC9-0EC878ABF719}" type="pres">
      <dgm:prSet presAssocID="{AA74C4D9-3EB1-4457-BC5C-2D702893D15E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94CD0-7847-4B51-9B09-B9E14471553A}" type="pres">
      <dgm:prSet presAssocID="{AA74C4D9-3EB1-4457-BC5C-2D702893D15E}" presName="wedge3" presStyleLbl="node1" presStyleIdx="2" presStyleCnt="6"/>
      <dgm:spPr/>
      <dgm:t>
        <a:bodyPr/>
        <a:lstStyle/>
        <a:p>
          <a:endParaRPr lang="en-US"/>
        </a:p>
      </dgm:t>
    </dgm:pt>
    <dgm:pt modelId="{DF142A83-370A-462A-94DC-7453CD4A8E36}" type="pres">
      <dgm:prSet presAssocID="{AA74C4D9-3EB1-4457-BC5C-2D702893D15E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FB0BA-19B3-457A-B07E-3D5126DCE776}" type="pres">
      <dgm:prSet presAssocID="{AA74C4D9-3EB1-4457-BC5C-2D702893D15E}" presName="wedge4" presStyleLbl="node1" presStyleIdx="3" presStyleCnt="6" custScaleX="124461" custScaleY="124842" custLinFactNeighborX="-7598" custLinFactNeighborY="7763"/>
      <dgm:spPr/>
      <dgm:t>
        <a:bodyPr/>
        <a:lstStyle/>
        <a:p>
          <a:endParaRPr lang="en-US"/>
        </a:p>
      </dgm:t>
    </dgm:pt>
    <dgm:pt modelId="{C7FDE85A-F596-4249-A327-B5DD6C175018}" type="pres">
      <dgm:prSet presAssocID="{AA74C4D9-3EB1-4457-BC5C-2D702893D15E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EB5CB-2824-4712-A1D0-3C1884A93986}" type="pres">
      <dgm:prSet presAssocID="{AA74C4D9-3EB1-4457-BC5C-2D702893D15E}" presName="wedge5" presStyleLbl="node1" presStyleIdx="4" presStyleCnt="6"/>
      <dgm:spPr/>
      <dgm:t>
        <a:bodyPr/>
        <a:lstStyle/>
        <a:p>
          <a:endParaRPr lang="en-US"/>
        </a:p>
      </dgm:t>
    </dgm:pt>
    <dgm:pt modelId="{D6C8A887-E8E9-4890-8AA9-1A491F1B4CFE}" type="pres">
      <dgm:prSet presAssocID="{AA74C4D9-3EB1-4457-BC5C-2D702893D15E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385D4-BB58-4205-835B-EA2EDD5E5639}" type="pres">
      <dgm:prSet presAssocID="{AA74C4D9-3EB1-4457-BC5C-2D702893D15E}" presName="wedge6" presStyleLbl="node1" presStyleIdx="5" presStyleCnt="6"/>
      <dgm:spPr/>
      <dgm:t>
        <a:bodyPr/>
        <a:lstStyle/>
        <a:p>
          <a:endParaRPr lang="en-US"/>
        </a:p>
      </dgm:t>
    </dgm:pt>
    <dgm:pt modelId="{AF6A0550-42B1-4FDC-8367-10BC66BA5F54}" type="pres">
      <dgm:prSet presAssocID="{AA74C4D9-3EB1-4457-BC5C-2D702893D15E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2A3585-77E7-44D9-8FF7-91932B121AAC}" type="presOf" srcId="{76BCFE37-E6D4-4984-B033-2E4A00BE1565}" destId="{D6C8A887-E8E9-4890-8AA9-1A491F1B4CFE}" srcOrd="1" destOrd="0" presId="urn:microsoft.com/office/officeart/2005/8/layout/chart3"/>
    <dgm:cxn modelId="{BB4477AF-11EA-4724-9606-ACCC289C579E}" type="presOf" srcId="{EC822685-C862-4B35-A5EF-771B678A9670}" destId="{BFA94CD0-7847-4B51-9B09-B9E14471553A}" srcOrd="0" destOrd="0" presId="urn:microsoft.com/office/officeart/2005/8/layout/chart3"/>
    <dgm:cxn modelId="{A407022D-82A1-4620-BCD2-727ABDE6FB38}" type="presOf" srcId="{F3A54743-A5CF-4293-AE05-A79FCC95A3F0}" destId="{32745073-EEC5-4393-979E-71158C202CBC}" srcOrd="1" destOrd="0" presId="urn:microsoft.com/office/officeart/2005/8/layout/chart3"/>
    <dgm:cxn modelId="{F46F5485-D8FC-42A7-937A-6295270525EB}" type="presOf" srcId="{AA74C4D9-3EB1-4457-BC5C-2D702893D15E}" destId="{7B221E57-4B8F-4A21-94DC-537EE68EB6FF}" srcOrd="0" destOrd="0" presId="urn:microsoft.com/office/officeart/2005/8/layout/chart3"/>
    <dgm:cxn modelId="{F9DBC768-B192-401B-A2E7-74DB2A7FFE56}" type="presOf" srcId="{76BCFE37-E6D4-4984-B033-2E4A00BE1565}" destId="{F6DEB5CB-2824-4712-A1D0-3C1884A93986}" srcOrd="0" destOrd="0" presId="urn:microsoft.com/office/officeart/2005/8/layout/chart3"/>
    <dgm:cxn modelId="{100EE113-79BC-4500-ADE3-635B8F7AA299}" srcId="{AA74C4D9-3EB1-4457-BC5C-2D702893D15E}" destId="{EC822685-C862-4B35-A5EF-771B678A9670}" srcOrd="2" destOrd="0" parTransId="{00F06003-F0DB-4FCD-88C5-3BC90F8729BB}" sibTransId="{522D1B18-22F8-46F4-A19B-A1DE9F6594F8}"/>
    <dgm:cxn modelId="{BB4A2B8B-8465-4A69-9388-82A94C09D2E9}" type="presOf" srcId="{F8B79A3A-A845-444D-858D-20338DECC3B1}" destId="{94FFB0BA-19B3-457A-B07E-3D5126DCE776}" srcOrd="0" destOrd="0" presId="urn:microsoft.com/office/officeart/2005/8/layout/chart3"/>
    <dgm:cxn modelId="{C7D666E4-96DF-4110-BB8E-AFDE213073B9}" srcId="{AA74C4D9-3EB1-4457-BC5C-2D702893D15E}" destId="{F8B79A3A-A845-444D-858D-20338DECC3B1}" srcOrd="3" destOrd="0" parTransId="{4CF780B1-DE29-4120-8708-17065DF7867A}" sibTransId="{4DF0E09C-82D4-4BCC-80A1-0B52D782B8E9}"/>
    <dgm:cxn modelId="{9F1A790B-8E48-41C2-AFE4-8914606277FA}" srcId="{AA74C4D9-3EB1-4457-BC5C-2D702893D15E}" destId="{42185892-BF99-48A4-9717-FAB96DF63F3B}" srcOrd="5" destOrd="0" parTransId="{C980E0E2-F865-4647-8840-61794360CC40}" sibTransId="{A37798D7-868E-4813-AFAC-F30A904DD891}"/>
    <dgm:cxn modelId="{9AAEE1EB-7DF8-45B1-ADCB-A186B12C3EE9}" type="presOf" srcId="{F3A54743-A5CF-4293-AE05-A79FCC95A3F0}" destId="{91605077-6F43-4A28-8B82-524CECE13DDC}" srcOrd="0" destOrd="0" presId="urn:microsoft.com/office/officeart/2005/8/layout/chart3"/>
    <dgm:cxn modelId="{5D8A5A09-D66D-497C-97FE-5A4638009B63}" srcId="{AA74C4D9-3EB1-4457-BC5C-2D702893D15E}" destId="{76BCFE37-E6D4-4984-B033-2E4A00BE1565}" srcOrd="4" destOrd="0" parTransId="{B4EED0CF-456B-40BC-BB2A-3387FAF7EEDE}" sibTransId="{7FC0FD77-5A68-4773-B228-37022802EA2D}"/>
    <dgm:cxn modelId="{4C58956A-109F-4E4D-988A-95802B93E06F}" type="presOf" srcId="{EC822685-C862-4B35-A5EF-771B678A9670}" destId="{DF142A83-370A-462A-94DC-7453CD4A8E36}" srcOrd="1" destOrd="0" presId="urn:microsoft.com/office/officeart/2005/8/layout/chart3"/>
    <dgm:cxn modelId="{7661D43F-ECBF-4973-BFCF-1B829B078590}" type="presOf" srcId="{F5BDCA7B-D7EC-4F41-B76B-8894C6F437FA}" destId="{99917631-1A25-441F-BEE1-53326B134A1D}" srcOrd="0" destOrd="0" presId="urn:microsoft.com/office/officeart/2005/8/layout/chart3"/>
    <dgm:cxn modelId="{47F8C2FB-4139-4E7B-BAD9-A0A4FB4CE6DF}" srcId="{AA74C4D9-3EB1-4457-BC5C-2D702893D15E}" destId="{F5BDCA7B-D7EC-4F41-B76B-8894C6F437FA}" srcOrd="1" destOrd="0" parTransId="{9C800ACC-3137-4AD4-8AF4-1D967EF5DB73}" sibTransId="{DADF0B3F-9041-40C5-AB78-560EBE941593}"/>
    <dgm:cxn modelId="{8F253742-D210-45F0-9ACB-15C085458F51}" type="presOf" srcId="{42185892-BF99-48A4-9717-FAB96DF63F3B}" destId="{AF6A0550-42B1-4FDC-8367-10BC66BA5F54}" srcOrd="1" destOrd="0" presId="urn:microsoft.com/office/officeart/2005/8/layout/chart3"/>
    <dgm:cxn modelId="{86D5A546-EC50-4B06-8226-6EDC4F054639}" type="presOf" srcId="{42185892-BF99-48A4-9717-FAB96DF63F3B}" destId="{238385D4-BB58-4205-835B-EA2EDD5E5639}" srcOrd="0" destOrd="0" presId="urn:microsoft.com/office/officeart/2005/8/layout/chart3"/>
    <dgm:cxn modelId="{CA79DB92-FDB0-4DD2-BA32-44657236D809}" srcId="{AA74C4D9-3EB1-4457-BC5C-2D702893D15E}" destId="{F3A54743-A5CF-4293-AE05-A79FCC95A3F0}" srcOrd="0" destOrd="0" parTransId="{B63F7C8A-3CBA-4BDA-9C4B-DF54EC7B4195}" sibTransId="{5ACDE3F1-133C-4E50-9D7C-F27384797116}"/>
    <dgm:cxn modelId="{7E470D0F-3ED4-4140-84DC-70C9ED64D420}" type="presOf" srcId="{F8B79A3A-A845-444D-858D-20338DECC3B1}" destId="{C7FDE85A-F596-4249-A327-B5DD6C175018}" srcOrd="1" destOrd="0" presId="urn:microsoft.com/office/officeart/2005/8/layout/chart3"/>
    <dgm:cxn modelId="{D57729E8-6700-4D12-BED5-F56A01FD3AFD}" type="presOf" srcId="{F5BDCA7B-D7EC-4F41-B76B-8894C6F437FA}" destId="{89ED3A3E-BC25-4909-8DC9-0EC878ABF719}" srcOrd="1" destOrd="0" presId="urn:microsoft.com/office/officeart/2005/8/layout/chart3"/>
    <dgm:cxn modelId="{50996735-DD52-4DD2-81BC-66B4CA748960}" type="presParOf" srcId="{7B221E57-4B8F-4A21-94DC-537EE68EB6FF}" destId="{91605077-6F43-4A28-8B82-524CECE13DDC}" srcOrd="0" destOrd="0" presId="urn:microsoft.com/office/officeart/2005/8/layout/chart3"/>
    <dgm:cxn modelId="{3129BE84-77AC-481F-BBB1-C375F00FECB0}" type="presParOf" srcId="{7B221E57-4B8F-4A21-94DC-537EE68EB6FF}" destId="{32745073-EEC5-4393-979E-71158C202CBC}" srcOrd="1" destOrd="0" presId="urn:microsoft.com/office/officeart/2005/8/layout/chart3"/>
    <dgm:cxn modelId="{44F7E80F-3C2A-4D3E-8974-AB635C261B44}" type="presParOf" srcId="{7B221E57-4B8F-4A21-94DC-537EE68EB6FF}" destId="{99917631-1A25-441F-BEE1-53326B134A1D}" srcOrd="2" destOrd="0" presId="urn:microsoft.com/office/officeart/2005/8/layout/chart3"/>
    <dgm:cxn modelId="{D89C8FAC-8437-43AC-BF3E-F56BE2A0655B}" type="presParOf" srcId="{7B221E57-4B8F-4A21-94DC-537EE68EB6FF}" destId="{89ED3A3E-BC25-4909-8DC9-0EC878ABF719}" srcOrd="3" destOrd="0" presId="urn:microsoft.com/office/officeart/2005/8/layout/chart3"/>
    <dgm:cxn modelId="{AC277F78-831B-49FF-8BAC-3A27059F813F}" type="presParOf" srcId="{7B221E57-4B8F-4A21-94DC-537EE68EB6FF}" destId="{BFA94CD0-7847-4B51-9B09-B9E14471553A}" srcOrd="4" destOrd="0" presId="urn:microsoft.com/office/officeart/2005/8/layout/chart3"/>
    <dgm:cxn modelId="{5770E1A4-63AF-4C6B-B135-A6A50BAD34B2}" type="presParOf" srcId="{7B221E57-4B8F-4A21-94DC-537EE68EB6FF}" destId="{DF142A83-370A-462A-94DC-7453CD4A8E36}" srcOrd="5" destOrd="0" presId="urn:microsoft.com/office/officeart/2005/8/layout/chart3"/>
    <dgm:cxn modelId="{0A864B5E-9831-454B-85F7-74250AEAB1BC}" type="presParOf" srcId="{7B221E57-4B8F-4A21-94DC-537EE68EB6FF}" destId="{94FFB0BA-19B3-457A-B07E-3D5126DCE776}" srcOrd="6" destOrd="0" presId="urn:microsoft.com/office/officeart/2005/8/layout/chart3"/>
    <dgm:cxn modelId="{DB02493F-970B-44B5-9FBA-EC19D088D522}" type="presParOf" srcId="{7B221E57-4B8F-4A21-94DC-537EE68EB6FF}" destId="{C7FDE85A-F596-4249-A327-B5DD6C175018}" srcOrd="7" destOrd="0" presId="urn:microsoft.com/office/officeart/2005/8/layout/chart3"/>
    <dgm:cxn modelId="{52BCD2F5-BD2A-4C9E-B6CC-AC070E62D257}" type="presParOf" srcId="{7B221E57-4B8F-4A21-94DC-537EE68EB6FF}" destId="{F6DEB5CB-2824-4712-A1D0-3C1884A93986}" srcOrd="8" destOrd="0" presId="urn:microsoft.com/office/officeart/2005/8/layout/chart3"/>
    <dgm:cxn modelId="{229533BF-1198-4DE9-836D-2FB19A7BF799}" type="presParOf" srcId="{7B221E57-4B8F-4A21-94DC-537EE68EB6FF}" destId="{D6C8A887-E8E9-4890-8AA9-1A491F1B4CFE}" srcOrd="9" destOrd="0" presId="urn:microsoft.com/office/officeart/2005/8/layout/chart3"/>
    <dgm:cxn modelId="{EFD56818-9ED6-49F7-AB3C-F33DB3FC5855}" type="presParOf" srcId="{7B221E57-4B8F-4A21-94DC-537EE68EB6FF}" destId="{238385D4-BB58-4205-835B-EA2EDD5E5639}" srcOrd="10" destOrd="0" presId="urn:microsoft.com/office/officeart/2005/8/layout/chart3"/>
    <dgm:cxn modelId="{2FD0E60C-CE0A-4462-B155-99E07366D482}" type="presParOf" srcId="{7B221E57-4B8F-4A21-94DC-537EE68EB6FF}" destId="{AF6A0550-42B1-4FDC-8367-10BC66BA5F54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74C4D9-3EB1-4457-BC5C-2D702893D15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A54743-A5CF-4293-AE05-A79FCC95A3F0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Choice</a:t>
          </a:r>
          <a:endParaRPr lang="en-US" dirty="0"/>
        </a:p>
      </dgm:t>
    </dgm:pt>
    <dgm:pt modelId="{B63F7C8A-3CBA-4BDA-9C4B-DF54EC7B4195}" type="parTrans" cxnId="{CA79DB92-FDB0-4DD2-BA32-44657236D809}">
      <dgm:prSet/>
      <dgm:spPr/>
      <dgm:t>
        <a:bodyPr/>
        <a:lstStyle/>
        <a:p>
          <a:endParaRPr lang="en-US"/>
        </a:p>
      </dgm:t>
    </dgm:pt>
    <dgm:pt modelId="{5ACDE3F1-133C-4E50-9D7C-F27384797116}" type="sibTrans" cxnId="{CA79DB92-FDB0-4DD2-BA32-44657236D809}">
      <dgm:prSet/>
      <dgm:spPr/>
      <dgm:t>
        <a:bodyPr/>
        <a:lstStyle/>
        <a:p>
          <a:endParaRPr lang="en-US"/>
        </a:p>
      </dgm:t>
    </dgm:pt>
    <dgm:pt modelId="{F5BDCA7B-D7EC-4F41-B76B-8894C6F437FA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9C800ACC-3137-4AD4-8AF4-1D967EF5DB73}" type="parTrans" cxnId="{47F8C2FB-4139-4E7B-BAD9-A0A4FB4CE6DF}">
      <dgm:prSet/>
      <dgm:spPr/>
      <dgm:t>
        <a:bodyPr/>
        <a:lstStyle/>
        <a:p>
          <a:endParaRPr lang="en-US"/>
        </a:p>
      </dgm:t>
    </dgm:pt>
    <dgm:pt modelId="{DADF0B3F-9041-40C5-AB78-560EBE941593}" type="sibTrans" cxnId="{47F8C2FB-4139-4E7B-BAD9-A0A4FB4CE6DF}">
      <dgm:prSet/>
      <dgm:spPr/>
      <dgm:t>
        <a:bodyPr/>
        <a:lstStyle/>
        <a:p>
          <a:endParaRPr lang="en-US"/>
        </a:p>
      </dgm:t>
    </dgm:pt>
    <dgm:pt modelId="{EC822685-C862-4B35-A5EF-771B678A9670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Community</a:t>
          </a:r>
          <a:endParaRPr lang="en-US" dirty="0"/>
        </a:p>
      </dgm:t>
    </dgm:pt>
    <dgm:pt modelId="{00F06003-F0DB-4FCD-88C5-3BC90F8729BB}" type="parTrans" cxnId="{100EE113-79BC-4500-ADE3-635B8F7AA299}">
      <dgm:prSet/>
      <dgm:spPr/>
      <dgm:t>
        <a:bodyPr/>
        <a:lstStyle/>
        <a:p>
          <a:endParaRPr lang="en-US"/>
        </a:p>
      </dgm:t>
    </dgm:pt>
    <dgm:pt modelId="{522D1B18-22F8-46F4-A19B-A1DE9F6594F8}" type="sibTrans" cxnId="{100EE113-79BC-4500-ADE3-635B8F7AA299}">
      <dgm:prSet/>
      <dgm:spPr/>
      <dgm:t>
        <a:bodyPr/>
        <a:lstStyle/>
        <a:p>
          <a:endParaRPr lang="en-US"/>
        </a:p>
      </dgm:t>
    </dgm:pt>
    <dgm:pt modelId="{F8B79A3A-A845-444D-858D-20338DECC3B1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Involvement</a:t>
          </a:r>
          <a:endParaRPr lang="en-US" dirty="0"/>
        </a:p>
      </dgm:t>
    </dgm:pt>
    <dgm:pt modelId="{4CF780B1-DE29-4120-8708-17065DF7867A}" type="parTrans" cxnId="{C7D666E4-96DF-4110-BB8E-AFDE213073B9}">
      <dgm:prSet/>
      <dgm:spPr/>
      <dgm:t>
        <a:bodyPr/>
        <a:lstStyle/>
        <a:p>
          <a:endParaRPr lang="en-US"/>
        </a:p>
      </dgm:t>
    </dgm:pt>
    <dgm:pt modelId="{4DF0E09C-82D4-4BCC-80A1-0B52D782B8E9}" type="sibTrans" cxnId="{C7D666E4-96DF-4110-BB8E-AFDE213073B9}">
      <dgm:prSet/>
      <dgm:spPr/>
      <dgm:t>
        <a:bodyPr/>
        <a:lstStyle/>
        <a:p>
          <a:endParaRPr lang="en-US"/>
        </a:p>
      </dgm:t>
    </dgm:pt>
    <dgm:pt modelId="{76BCFE37-E6D4-4984-B033-2E4A00BE1565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/>
            <a:t>Quality</a:t>
          </a:r>
          <a:endParaRPr lang="en-US" sz="2400" dirty="0"/>
        </a:p>
      </dgm:t>
    </dgm:pt>
    <dgm:pt modelId="{B4EED0CF-456B-40BC-BB2A-3387FAF7EEDE}" type="parTrans" cxnId="{5D8A5A09-D66D-497C-97FE-5A4638009B63}">
      <dgm:prSet/>
      <dgm:spPr/>
      <dgm:t>
        <a:bodyPr/>
        <a:lstStyle/>
        <a:p>
          <a:endParaRPr lang="en-US"/>
        </a:p>
      </dgm:t>
    </dgm:pt>
    <dgm:pt modelId="{7FC0FD77-5A68-4773-B228-37022802EA2D}" type="sibTrans" cxnId="{5D8A5A09-D66D-497C-97FE-5A4638009B63}">
      <dgm:prSet/>
      <dgm:spPr/>
      <dgm:t>
        <a:bodyPr/>
        <a:lstStyle/>
        <a:p>
          <a:endParaRPr lang="en-US"/>
        </a:p>
      </dgm:t>
    </dgm:pt>
    <dgm:pt modelId="{42185892-BF99-48A4-9717-FAB96DF63F3B}">
      <dgm:prSet/>
      <dgm:spPr>
        <a:solidFill>
          <a:schemeClr val="bg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Collaboration</a:t>
          </a:r>
          <a:endParaRPr lang="en-US" dirty="0"/>
        </a:p>
      </dgm:t>
    </dgm:pt>
    <dgm:pt modelId="{C980E0E2-F865-4647-8840-61794360CC40}" type="parTrans" cxnId="{9F1A790B-8E48-41C2-AFE4-8914606277FA}">
      <dgm:prSet/>
      <dgm:spPr/>
      <dgm:t>
        <a:bodyPr/>
        <a:lstStyle/>
        <a:p>
          <a:endParaRPr lang="en-US"/>
        </a:p>
      </dgm:t>
    </dgm:pt>
    <dgm:pt modelId="{A37798D7-868E-4813-AFAC-F30A904DD891}" type="sibTrans" cxnId="{9F1A790B-8E48-41C2-AFE4-8914606277FA}">
      <dgm:prSet/>
      <dgm:spPr/>
      <dgm:t>
        <a:bodyPr/>
        <a:lstStyle/>
        <a:p>
          <a:endParaRPr lang="en-US"/>
        </a:p>
      </dgm:t>
    </dgm:pt>
    <dgm:pt modelId="{7B221E57-4B8F-4A21-94DC-537EE68EB6FF}" type="pres">
      <dgm:prSet presAssocID="{AA74C4D9-3EB1-4457-BC5C-2D702893D15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605077-6F43-4A28-8B82-524CECE13DDC}" type="pres">
      <dgm:prSet presAssocID="{AA74C4D9-3EB1-4457-BC5C-2D702893D15E}" presName="wedge1" presStyleLbl="node1" presStyleIdx="0" presStyleCnt="6" custLinFactNeighborX="-3075" custLinFactNeighborY="5065"/>
      <dgm:spPr/>
      <dgm:t>
        <a:bodyPr/>
        <a:lstStyle/>
        <a:p>
          <a:endParaRPr lang="en-US"/>
        </a:p>
      </dgm:t>
    </dgm:pt>
    <dgm:pt modelId="{32745073-EEC5-4393-979E-71158C202CBC}" type="pres">
      <dgm:prSet presAssocID="{AA74C4D9-3EB1-4457-BC5C-2D702893D15E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17631-1A25-441F-BEE1-53326B134A1D}" type="pres">
      <dgm:prSet presAssocID="{AA74C4D9-3EB1-4457-BC5C-2D702893D15E}" presName="wedge2" presStyleLbl="node1" presStyleIdx="1" presStyleCnt="6"/>
      <dgm:spPr/>
      <dgm:t>
        <a:bodyPr/>
        <a:lstStyle/>
        <a:p>
          <a:endParaRPr lang="en-US"/>
        </a:p>
      </dgm:t>
    </dgm:pt>
    <dgm:pt modelId="{89ED3A3E-BC25-4909-8DC9-0EC878ABF719}" type="pres">
      <dgm:prSet presAssocID="{AA74C4D9-3EB1-4457-BC5C-2D702893D15E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94CD0-7847-4B51-9B09-B9E14471553A}" type="pres">
      <dgm:prSet presAssocID="{AA74C4D9-3EB1-4457-BC5C-2D702893D15E}" presName="wedge3" presStyleLbl="node1" presStyleIdx="2" presStyleCnt="6"/>
      <dgm:spPr/>
      <dgm:t>
        <a:bodyPr/>
        <a:lstStyle/>
        <a:p>
          <a:endParaRPr lang="en-US"/>
        </a:p>
      </dgm:t>
    </dgm:pt>
    <dgm:pt modelId="{DF142A83-370A-462A-94DC-7453CD4A8E36}" type="pres">
      <dgm:prSet presAssocID="{AA74C4D9-3EB1-4457-BC5C-2D702893D15E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FB0BA-19B3-457A-B07E-3D5126DCE776}" type="pres">
      <dgm:prSet presAssocID="{AA74C4D9-3EB1-4457-BC5C-2D702893D15E}" presName="wedge4" presStyleLbl="node1" presStyleIdx="3" presStyleCnt="6"/>
      <dgm:spPr/>
      <dgm:t>
        <a:bodyPr/>
        <a:lstStyle/>
        <a:p>
          <a:endParaRPr lang="en-US"/>
        </a:p>
      </dgm:t>
    </dgm:pt>
    <dgm:pt modelId="{C7FDE85A-F596-4249-A327-B5DD6C175018}" type="pres">
      <dgm:prSet presAssocID="{AA74C4D9-3EB1-4457-BC5C-2D702893D15E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EB5CB-2824-4712-A1D0-3C1884A93986}" type="pres">
      <dgm:prSet presAssocID="{AA74C4D9-3EB1-4457-BC5C-2D702893D15E}" presName="wedge5" presStyleLbl="node1" presStyleIdx="4" presStyleCnt="6" custScaleX="115696" custScaleY="111177" custLinFactNeighborX="-8322" custLinFactNeighborY="-362"/>
      <dgm:spPr/>
      <dgm:t>
        <a:bodyPr/>
        <a:lstStyle/>
        <a:p>
          <a:endParaRPr lang="en-US"/>
        </a:p>
      </dgm:t>
    </dgm:pt>
    <dgm:pt modelId="{D6C8A887-E8E9-4890-8AA9-1A491F1B4CFE}" type="pres">
      <dgm:prSet presAssocID="{AA74C4D9-3EB1-4457-BC5C-2D702893D15E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385D4-BB58-4205-835B-EA2EDD5E5639}" type="pres">
      <dgm:prSet presAssocID="{AA74C4D9-3EB1-4457-BC5C-2D702893D15E}" presName="wedge6" presStyleLbl="node1" presStyleIdx="5" presStyleCnt="6"/>
      <dgm:spPr/>
      <dgm:t>
        <a:bodyPr/>
        <a:lstStyle/>
        <a:p>
          <a:endParaRPr lang="en-US"/>
        </a:p>
      </dgm:t>
    </dgm:pt>
    <dgm:pt modelId="{AF6A0550-42B1-4FDC-8367-10BC66BA5F54}" type="pres">
      <dgm:prSet presAssocID="{AA74C4D9-3EB1-4457-BC5C-2D702893D15E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2A3585-77E7-44D9-8FF7-91932B121AAC}" type="presOf" srcId="{76BCFE37-E6D4-4984-B033-2E4A00BE1565}" destId="{D6C8A887-E8E9-4890-8AA9-1A491F1B4CFE}" srcOrd="1" destOrd="0" presId="urn:microsoft.com/office/officeart/2005/8/layout/chart3"/>
    <dgm:cxn modelId="{BB4477AF-11EA-4724-9606-ACCC289C579E}" type="presOf" srcId="{EC822685-C862-4B35-A5EF-771B678A9670}" destId="{BFA94CD0-7847-4B51-9B09-B9E14471553A}" srcOrd="0" destOrd="0" presId="urn:microsoft.com/office/officeart/2005/8/layout/chart3"/>
    <dgm:cxn modelId="{A407022D-82A1-4620-BCD2-727ABDE6FB38}" type="presOf" srcId="{F3A54743-A5CF-4293-AE05-A79FCC95A3F0}" destId="{32745073-EEC5-4393-979E-71158C202CBC}" srcOrd="1" destOrd="0" presId="urn:microsoft.com/office/officeart/2005/8/layout/chart3"/>
    <dgm:cxn modelId="{F46F5485-D8FC-42A7-937A-6295270525EB}" type="presOf" srcId="{AA74C4D9-3EB1-4457-BC5C-2D702893D15E}" destId="{7B221E57-4B8F-4A21-94DC-537EE68EB6FF}" srcOrd="0" destOrd="0" presId="urn:microsoft.com/office/officeart/2005/8/layout/chart3"/>
    <dgm:cxn modelId="{F9DBC768-B192-401B-A2E7-74DB2A7FFE56}" type="presOf" srcId="{76BCFE37-E6D4-4984-B033-2E4A00BE1565}" destId="{F6DEB5CB-2824-4712-A1D0-3C1884A93986}" srcOrd="0" destOrd="0" presId="urn:microsoft.com/office/officeart/2005/8/layout/chart3"/>
    <dgm:cxn modelId="{100EE113-79BC-4500-ADE3-635B8F7AA299}" srcId="{AA74C4D9-3EB1-4457-BC5C-2D702893D15E}" destId="{EC822685-C862-4B35-A5EF-771B678A9670}" srcOrd="2" destOrd="0" parTransId="{00F06003-F0DB-4FCD-88C5-3BC90F8729BB}" sibTransId="{522D1B18-22F8-46F4-A19B-A1DE9F6594F8}"/>
    <dgm:cxn modelId="{BB4A2B8B-8465-4A69-9388-82A94C09D2E9}" type="presOf" srcId="{F8B79A3A-A845-444D-858D-20338DECC3B1}" destId="{94FFB0BA-19B3-457A-B07E-3D5126DCE776}" srcOrd="0" destOrd="0" presId="urn:microsoft.com/office/officeart/2005/8/layout/chart3"/>
    <dgm:cxn modelId="{C7D666E4-96DF-4110-BB8E-AFDE213073B9}" srcId="{AA74C4D9-3EB1-4457-BC5C-2D702893D15E}" destId="{F8B79A3A-A845-444D-858D-20338DECC3B1}" srcOrd="3" destOrd="0" parTransId="{4CF780B1-DE29-4120-8708-17065DF7867A}" sibTransId="{4DF0E09C-82D4-4BCC-80A1-0B52D782B8E9}"/>
    <dgm:cxn modelId="{9F1A790B-8E48-41C2-AFE4-8914606277FA}" srcId="{AA74C4D9-3EB1-4457-BC5C-2D702893D15E}" destId="{42185892-BF99-48A4-9717-FAB96DF63F3B}" srcOrd="5" destOrd="0" parTransId="{C980E0E2-F865-4647-8840-61794360CC40}" sibTransId="{A37798D7-868E-4813-AFAC-F30A904DD891}"/>
    <dgm:cxn modelId="{9AAEE1EB-7DF8-45B1-ADCB-A186B12C3EE9}" type="presOf" srcId="{F3A54743-A5CF-4293-AE05-A79FCC95A3F0}" destId="{91605077-6F43-4A28-8B82-524CECE13DDC}" srcOrd="0" destOrd="0" presId="urn:microsoft.com/office/officeart/2005/8/layout/chart3"/>
    <dgm:cxn modelId="{5D8A5A09-D66D-497C-97FE-5A4638009B63}" srcId="{AA74C4D9-3EB1-4457-BC5C-2D702893D15E}" destId="{76BCFE37-E6D4-4984-B033-2E4A00BE1565}" srcOrd="4" destOrd="0" parTransId="{B4EED0CF-456B-40BC-BB2A-3387FAF7EEDE}" sibTransId="{7FC0FD77-5A68-4773-B228-37022802EA2D}"/>
    <dgm:cxn modelId="{4C58956A-109F-4E4D-988A-95802B93E06F}" type="presOf" srcId="{EC822685-C862-4B35-A5EF-771B678A9670}" destId="{DF142A83-370A-462A-94DC-7453CD4A8E36}" srcOrd="1" destOrd="0" presId="urn:microsoft.com/office/officeart/2005/8/layout/chart3"/>
    <dgm:cxn modelId="{7661D43F-ECBF-4973-BFCF-1B829B078590}" type="presOf" srcId="{F5BDCA7B-D7EC-4F41-B76B-8894C6F437FA}" destId="{99917631-1A25-441F-BEE1-53326B134A1D}" srcOrd="0" destOrd="0" presId="urn:microsoft.com/office/officeart/2005/8/layout/chart3"/>
    <dgm:cxn modelId="{47F8C2FB-4139-4E7B-BAD9-A0A4FB4CE6DF}" srcId="{AA74C4D9-3EB1-4457-BC5C-2D702893D15E}" destId="{F5BDCA7B-D7EC-4F41-B76B-8894C6F437FA}" srcOrd="1" destOrd="0" parTransId="{9C800ACC-3137-4AD4-8AF4-1D967EF5DB73}" sibTransId="{DADF0B3F-9041-40C5-AB78-560EBE941593}"/>
    <dgm:cxn modelId="{8F253742-D210-45F0-9ACB-15C085458F51}" type="presOf" srcId="{42185892-BF99-48A4-9717-FAB96DF63F3B}" destId="{AF6A0550-42B1-4FDC-8367-10BC66BA5F54}" srcOrd="1" destOrd="0" presId="urn:microsoft.com/office/officeart/2005/8/layout/chart3"/>
    <dgm:cxn modelId="{86D5A546-EC50-4B06-8226-6EDC4F054639}" type="presOf" srcId="{42185892-BF99-48A4-9717-FAB96DF63F3B}" destId="{238385D4-BB58-4205-835B-EA2EDD5E5639}" srcOrd="0" destOrd="0" presId="urn:microsoft.com/office/officeart/2005/8/layout/chart3"/>
    <dgm:cxn modelId="{CA79DB92-FDB0-4DD2-BA32-44657236D809}" srcId="{AA74C4D9-3EB1-4457-BC5C-2D702893D15E}" destId="{F3A54743-A5CF-4293-AE05-A79FCC95A3F0}" srcOrd="0" destOrd="0" parTransId="{B63F7C8A-3CBA-4BDA-9C4B-DF54EC7B4195}" sibTransId="{5ACDE3F1-133C-4E50-9D7C-F27384797116}"/>
    <dgm:cxn modelId="{7E470D0F-3ED4-4140-84DC-70C9ED64D420}" type="presOf" srcId="{F8B79A3A-A845-444D-858D-20338DECC3B1}" destId="{C7FDE85A-F596-4249-A327-B5DD6C175018}" srcOrd="1" destOrd="0" presId="urn:microsoft.com/office/officeart/2005/8/layout/chart3"/>
    <dgm:cxn modelId="{D57729E8-6700-4D12-BED5-F56A01FD3AFD}" type="presOf" srcId="{F5BDCA7B-D7EC-4F41-B76B-8894C6F437FA}" destId="{89ED3A3E-BC25-4909-8DC9-0EC878ABF719}" srcOrd="1" destOrd="0" presId="urn:microsoft.com/office/officeart/2005/8/layout/chart3"/>
    <dgm:cxn modelId="{50996735-DD52-4DD2-81BC-66B4CA748960}" type="presParOf" srcId="{7B221E57-4B8F-4A21-94DC-537EE68EB6FF}" destId="{91605077-6F43-4A28-8B82-524CECE13DDC}" srcOrd="0" destOrd="0" presId="urn:microsoft.com/office/officeart/2005/8/layout/chart3"/>
    <dgm:cxn modelId="{3129BE84-77AC-481F-BBB1-C375F00FECB0}" type="presParOf" srcId="{7B221E57-4B8F-4A21-94DC-537EE68EB6FF}" destId="{32745073-EEC5-4393-979E-71158C202CBC}" srcOrd="1" destOrd="0" presId="urn:microsoft.com/office/officeart/2005/8/layout/chart3"/>
    <dgm:cxn modelId="{44F7E80F-3C2A-4D3E-8974-AB635C261B44}" type="presParOf" srcId="{7B221E57-4B8F-4A21-94DC-537EE68EB6FF}" destId="{99917631-1A25-441F-BEE1-53326B134A1D}" srcOrd="2" destOrd="0" presId="urn:microsoft.com/office/officeart/2005/8/layout/chart3"/>
    <dgm:cxn modelId="{D89C8FAC-8437-43AC-BF3E-F56BE2A0655B}" type="presParOf" srcId="{7B221E57-4B8F-4A21-94DC-537EE68EB6FF}" destId="{89ED3A3E-BC25-4909-8DC9-0EC878ABF719}" srcOrd="3" destOrd="0" presId="urn:microsoft.com/office/officeart/2005/8/layout/chart3"/>
    <dgm:cxn modelId="{AC277F78-831B-49FF-8BAC-3A27059F813F}" type="presParOf" srcId="{7B221E57-4B8F-4A21-94DC-537EE68EB6FF}" destId="{BFA94CD0-7847-4B51-9B09-B9E14471553A}" srcOrd="4" destOrd="0" presId="urn:microsoft.com/office/officeart/2005/8/layout/chart3"/>
    <dgm:cxn modelId="{5770E1A4-63AF-4C6B-B135-A6A50BAD34B2}" type="presParOf" srcId="{7B221E57-4B8F-4A21-94DC-537EE68EB6FF}" destId="{DF142A83-370A-462A-94DC-7453CD4A8E36}" srcOrd="5" destOrd="0" presId="urn:microsoft.com/office/officeart/2005/8/layout/chart3"/>
    <dgm:cxn modelId="{0A864B5E-9831-454B-85F7-74250AEAB1BC}" type="presParOf" srcId="{7B221E57-4B8F-4A21-94DC-537EE68EB6FF}" destId="{94FFB0BA-19B3-457A-B07E-3D5126DCE776}" srcOrd="6" destOrd="0" presId="urn:microsoft.com/office/officeart/2005/8/layout/chart3"/>
    <dgm:cxn modelId="{DB02493F-970B-44B5-9FBA-EC19D088D522}" type="presParOf" srcId="{7B221E57-4B8F-4A21-94DC-537EE68EB6FF}" destId="{C7FDE85A-F596-4249-A327-B5DD6C175018}" srcOrd="7" destOrd="0" presId="urn:microsoft.com/office/officeart/2005/8/layout/chart3"/>
    <dgm:cxn modelId="{52BCD2F5-BD2A-4C9E-B6CC-AC070E62D257}" type="presParOf" srcId="{7B221E57-4B8F-4A21-94DC-537EE68EB6FF}" destId="{F6DEB5CB-2824-4712-A1D0-3C1884A93986}" srcOrd="8" destOrd="0" presId="urn:microsoft.com/office/officeart/2005/8/layout/chart3"/>
    <dgm:cxn modelId="{229533BF-1198-4DE9-836D-2FB19A7BF799}" type="presParOf" srcId="{7B221E57-4B8F-4A21-94DC-537EE68EB6FF}" destId="{D6C8A887-E8E9-4890-8AA9-1A491F1B4CFE}" srcOrd="9" destOrd="0" presId="urn:microsoft.com/office/officeart/2005/8/layout/chart3"/>
    <dgm:cxn modelId="{EFD56818-9ED6-49F7-AB3C-F33DB3FC5855}" type="presParOf" srcId="{7B221E57-4B8F-4A21-94DC-537EE68EB6FF}" destId="{238385D4-BB58-4205-835B-EA2EDD5E5639}" srcOrd="10" destOrd="0" presId="urn:microsoft.com/office/officeart/2005/8/layout/chart3"/>
    <dgm:cxn modelId="{2FD0E60C-CE0A-4462-B155-99E07366D482}" type="presParOf" srcId="{7B221E57-4B8F-4A21-94DC-537EE68EB6FF}" destId="{AF6A0550-42B1-4FDC-8367-10BC66BA5F54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74C4D9-3EB1-4457-BC5C-2D702893D15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A54743-A5CF-4293-AE05-A79FCC95A3F0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Choice</a:t>
          </a:r>
          <a:endParaRPr lang="en-US" dirty="0"/>
        </a:p>
      </dgm:t>
    </dgm:pt>
    <dgm:pt modelId="{B63F7C8A-3CBA-4BDA-9C4B-DF54EC7B4195}" type="parTrans" cxnId="{CA79DB92-FDB0-4DD2-BA32-44657236D809}">
      <dgm:prSet/>
      <dgm:spPr/>
      <dgm:t>
        <a:bodyPr/>
        <a:lstStyle/>
        <a:p>
          <a:endParaRPr lang="en-US"/>
        </a:p>
      </dgm:t>
    </dgm:pt>
    <dgm:pt modelId="{5ACDE3F1-133C-4E50-9D7C-F27384797116}" type="sibTrans" cxnId="{CA79DB92-FDB0-4DD2-BA32-44657236D809}">
      <dgm:prSet/>
      <dgm:spPr/>
      <dgm:t>
        <a:bodyPr/>
        <a:lstStyle/>
        <a:p>
          <a:endParaRPr lang="en-US"/>
        </a:p>
      </dgm:t>
    </dgm:pt>
    <dgm:pt modelId="{F5BDCA7B-D7EC-4F41-B76B-8894C6F437FA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9C800ACC-3137-4AD4-8AF4-1D967EF5DB73}" type="parTrans" cxnId="{47F8C2FB-4139-4E7B-BAD9-A0A4FB4CE6DF}">
      <dgm:prSet/>
      <dgm:spPr/>
      <dgm:t>
        <a:bodyPr/>
        <a:lstStyle/>
        <a:p>
          <a:endParaRPr lang="en-US"/>
        </a:p>
      </dgm:t>
    </dgm:pt>
    <dgm:pt modelId="{DADF0B3F-9041-40C5-AB78-560EBE941593}" type="sibTrans" cxnId="{47F8C2FB-4139-4E7B-BAD9-A0A4FB4CE6DF}">
      <dgm:prSet/>
      <dgm:spPr/>
      <dgm:t>
        <a:bodyPr/>
        <a:lstStyle/>
        <a:p>
          <a:endParaRPr lang="en-US"/>
        </a:p>
      </dgm:t>
    </dgm:pt>
    <dgm:pt modelId="{EC822685-C862-4B35-A5EF-771B678A9670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Community</a:t>
          </a:r>
          <a:endParaRPr lang="en-US" dirty="0"/>
        </a:p>
      </dgm:t>
    </dgm:pt>
    <dgm:pt modelId="{00F06003-F0DB-4FCD-88C5-3BC90F8729BB}" type="parTrans" cxnId="{100EE113-79BC-4500-ADE3-635B8F7AA299}">
      <dgm:prSet/>
      <dgm:spPr/>
      <dgm:t>
        <a:bodyPr/>
        <a:lstStyle/>
        <a:p>
          <a:endParaRPr lang="en-US"/>
        </a:p>
      </dgm:t>
    </dgm:pt>
    <dgm:pt modelId="{522D1B18-22F8-46F4-A19B-A1DE9F6594F8}" type="sibTrans" cxnId="{100EE113-79BC-4500-ADE3-635B8F7AA299}">
      <dgm:prSet/>
      <dgm:spPr/>
      <dgm:t>
        <a:bodyPr/>
        <a:lstStyle/>
        <a:p>
          <a:endParaRPr lang="en-US"/>
        </a:p>
      </dgm:t>
    </dgm:pt>
    <dgm:pt modelId="{F8B79A3A-A845-444D-858D-20338DECC3B1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Involvement</a:t>
          </a:r>
          <a:endParaRPr lang="en-US" dirty="0"/>
        </a:p>
      </dgm:t>
    </dgm:pt>
    <dgm:pt modelId="{4CF780B1-DE29-4120-8708-17065DF7867A}" type="parTrans" cxnId="{C7D666E4-96DF-4110-BB8E-AFDE213073B9}">
      <dgm:prSet/>
      <dgm:spPr/>
      <dgm:t>
        <a:bodyPr/>
        <a:lstStyle/>
        <a:p>
          <a:endParaRPr lang="en-US"/>
        </a:p>
      </dgm:t>
    </dgm:pt>
    <dgm:pt modelId="{4DF0E09C-82D4-4BCC-80A1-0B52D782B8E9}" type="sibTrans" cxnId="{C7D666E4-96DF-4110-BB8E-AFDE213073B9}">
      <dgm:prSet/>
      <dgm:spPr/>
      <dgm:t>
        <a:bodyPr/>
        <a:lstStyle/>
        <a:p>
          <a:endParaRPr lang="en-US"/>
        </a:p>
      </dgm:t>
    </dgm:pt>
    <dgm:pt modelId="{76BCFE37-E6D4-4984-B033-2E4A00BE1565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B4EED0CF-456B-40BC-BB2A-3387FAF7EEDE}" type="parTrans" cxnId="{5D8A5A09-D66D-497C-97FE-5A4638009B63}">
      <dgm:prSet/>
      <dgm:spPr/>
      <dgm:t>
        <a:bodyPr/>
        <a:lstStyle/>
        <a:p>
          <a:endParaRPr lang="en-US"/>
        </a:p>
      </dgm:t>
    </dgm:pt>
    <dgm:pt modelId="{7FC0FD77-5A68-4773-B228-37022802EA2D}" type="sibTrans" cxnId="{5D8A5A09-D66D-497C-97FE-5A4638009B63}">
      <dgm:prSet/>
      <dgm:spPr/>
      <dgm:t>
        <a:bodyPr/>
        <a:lstStyle/>
        <a:p>
          <a:endParaRPr lang="en-US"/>
        </a:p>
      </dgm:t>
    </dgm:pt>
    <dgm:pt modelId="{42185892-BF99-48A4-9717-FAB96DF63F3B}">
      <dgm:prSet custT="1"/>
      <dgm:spPr>
        <a:solidFill>
          <a:schemeClr val="bg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/>
            <a:t>Collaboration</a:t>
          </a:r>
          <a:endParaRPr lang="en-US" sz="2400" dirty="0"/>
        </a:p>
      </dgm:t>
    </dgm:pt>
    <dgm:pt modelId="{C980E0E2-F865-4647-8840-61794360CC40}" type="parTrans" cxnId="{9F1A790B-8E48-41C2-AFE4-8914606277FA}">
      <dgm:prSet/>
      <dgm:spPr/>
      <dgm:t>
        <a:bodyPr/>
        <a:lstStyle/>
        <a:p>
          <a:endParaRPr lang="en-US"/>
        </a:p>
      </dgm:t>
    </dgm:pt>
    <dgm:pt modelId="{A37798D7-868E-4813-AFAC-F30A904DD891}" type="sibTrans" cxnId="{9F1A790B-8E48-41C2-AFE4-8914606277FA}">
      <dgm:prSet/>
      <dgm:spPr/>
      <dgm:t>
        <a:bodyPr/>
        <a:lstStyle/>
        <a:p>
          <a:endParaRPr lang="en-US"/>
        </a:p>
      </dgm:t>
    </dgm:pt>
    <dgm:pt modelId="{7B221E57-4B8F-4A21-94DC-537EE68EB6FF}" type="pres">
      <dgm:prSet presAssocID="{AA74C4D9-3EB1-4457-BC5C-2D702893D15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605077-6F43-4A28-8B82-524CECE13DDC}" type="pres">
      <dgm:prSet presAssocID="{AA74C4D9-3EB1-4457-BC5C-2D702893D15E}" presName="wedge1" presStyleLbl="node1" presStyleIdx="0" presStyleCnt="6" custLinFactNeighborX="-3075" custLinFactNeighborY="5065"/>
      <dgm:spPr/>
      <dgm:t>
        <a:bodyPr/>
        <a:lstStyle/>
        <a:p>
          <a:endParaRPr lang="en-US"/>
        </a:p>
      </dgm:t>
    </dgm:pt>
    <dgm:pt modelId="{32745073-EEC5-4393-979E-71158C202CBC}" type="pres">
      <dgm:prSet presAssocID="{AA74C4D9-3EB1-4457-BC5C-2D702893D15E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17631-1A25-441F-BEE1-53326B134A1D}" type="pres">
      <dgm:prSet presAssocID="{AA74C4D9-3EB1-4457-BC5C-2D702893D15E}" presName="wedge2" presStyleLbl="node1" presStyleIdx="1" presStyleCnt="6"/>
      <dgm:spPr/>
      <dgm:t>
        <a:bodyPr/>
        <a:lstStyle/>
        <a:p>
          <a:endParaRPr lang="en-US"/>
        </a:p>
      </dgm:t>
    </dgm:pt>
    <dgm:pt modelId="{89ED3A3E-BC25-4909-8DC9-0EC878ABF719}" type="pres">
      <dgm:prSet presAssocID="{AA74C4D9-3EB1-4457-BC5C-2D702893D15E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94CD0-7847-4B51-9B09-B9E14471553A}" type="pres">
      <dgm:prSet presAssocID="{AA74C4D9-3EB1-4457-BC5C-2D702893D15E}" presName="wedge3" presStyleLbl="node1" presStyleIdx="2" presStyleCnt="6"/>
      <dgm:spPr/>
      <dgm:t>
        <a:bodyPr/>
        <a:lstStyle/>
        <a:p>
          <a:endParaRPr lang="en-US"/>
        </a:p>
      </dgm:t>
    </dgm:pt>
    <dgm:pt modelId="{DF142A83-370A-462A-94DC-7453CD4A8E36}" type="pres">
      <dgm:prSet presAssocID="{AA74C4D9-3EB1-4457-BC5C-2D702893D15E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FB0BA-19B3-457A-B07E-3D5126DCE776}" type="pres">
      <dgm:prSet presAssocID="{AA74C4D9-3EB1-4457-BC5C-2D702893D15E}" presName="wedge4" presStyleLbl="node1" presStyleIdx="3" presStyleCnt="6"/>
      <dgm:spPr/>
      <dgm:t>
        <a:bodyPr/>
        <a:lstStyle/>
        <a:p>
          <a:endParaRPr lang="en-US"/>
        </a:p>
      </dgm:t>
    </dgm:pt>
    <dgm:pt modelId="{C7FDE85A-F596-4249-A327-B5DD6C175018}" type="pres">
      <dgm:prSet presAssocID="{AA74C4D9-3EB1-4457-BC5C-2D702893D15E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EB5CB-2824-4712-A1D0-3C1884A93986}" type="pres">
      <dgm:prSet presAssocID="{AA74C4D9-3EB1-4457-BC5C-2D702893D15E}" presName="wedge5" presStyleLbl="node1" presStyleIdx="4" presStyleCnt="6"/>
      <dgm:spPr/>
      <dgm:t>
        <a:bodyPr/>
        <a:lstStyle/>
        <a:p>
          <a:endParaRPr lang="en-US"/>
        </a:p>
      </dgm:t>
    </dgm:pt>
    <dgm:pt modelId="{D6C8A887-E8E9-4890-8AA9-1A491F1B4CFE}" type="pres">
      <dgm:prSet presAssocID="{AA74C4D9-3EB1-4457-BC5C-2D702893D15E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385D4-BB58-4205-835B-EA2EDD5E5639}" type="pres">
      <dgm:prSet presAssocID="{AA74C4D9-3EB1-4457-BC5C-2D702893D15E}" presName="wedge6" presStyleLbl="node1" presStyleIdx="5" presStyleCnt="6" custScaleX="131336" custScaleY="128455" custLinFactNeighborX="-4161" custLinFactNeighborY="-8683"/>
      <dgm:spPr/>
      <dgm:t>
        <a:bodyPr/>
        <a:lstStyle/>
        <a:p>
          <a:endParaRPr lang="en-US"/>
        </a:p>
      </dgm:t>
    </dgm:pt>
    <dgm:pt modelId="{AF6A0550-42B1-4FDC-8367-10BC66BA5F54}" type="pres">
      <dgm:prSet presAssocID="{AA74C4D9-3EB1-4457-BC5C-2D702893D15E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2A3585-77E7-44D9-8FF7-91932B121AAC}" type="presOf" srcId="{76BCFE37-E6D4-4984-B033-2E4A00BE1565}" destId="{D6C8A887-E8E9-4890-8AA9-1A491F1B4CFE}" srcOrd="1" destOrd="0" presId="urn:microsoft.com/office/officeart/2005/8/layout/chart3"/>
    <dgm:cxn modelId="{BB4477AF-11EA-4724-9606-ACCC289C579E}" type="presOf" srcId="{EC822685-C862-4B35-A5EF-771B678A9670}" destId="{BFA94CD0-7847-4B51-9B09-B9E14471553A}" srcOrd="0" destOrd="0" presId="urn:microsoft.com/office/officeart/2005/8/layout/chart3"/>
    <dgm:cxn modelId="{A407022D-82A1-4620-BCD2-727ABDE6FB38}" type="presOf" srcId="{F3A54743-A5CF-4293-AE05-A79FCC95A3F0}" destId="{32745073-EEC5-4393-979E-71158C202CBC}" srcOrd="1" destOrd="0" presId="urn:microsoft.com/office/officeart/2005/8/layout/chart3"/>
    <dgm:cxn modelId="{F46F5485-D8FC-42A7-937A-6295270525EB}" type="presOf" srcId="{AA74C4D9-3EB1-4457-BC5C-2D702893D15E}" destId="{7B221E57-4B8F-4A21-94DC-537EE68EB6FF}" srcOrd="0" destOrd="0" presId="urn:microsoft.com/office/officeart/2005/8/layout/chart3"/>
    <dgm:cxn modelId="{F9DBC768-B192-401B-A2E7-74DB2A7FFE56}" type="presOf" srcId="{76BCFE37-E6D4-4984-B033-2E4A00BE1565}" destId="{F6DEB5CB-2824-4712-A1D0-3C1884A93986}" srcOrd="0" destOrd="0" presId="urn:microsoft.com/office/officeart/2005/8/layout/chart3"/>
    <dgm:cxn modelId="{100EE113-79BC-4500-ADE3-635B8F7AA299}" srcId="{AA74C4D9-3EB1-4457-BC5C-2D702893D15E}" destId="{EC822685-C862-4B35-A5EF-771B678A9670}" srcOrd="2" destOrd="0" parTransId="{00F06003-F0DB-4FCD-88C5-3BC90F8729BB}" sibTransId="{522D1B18-22F8-46F4-A19B-A1DE9F6594F8}"/>
    <dgm:cxn modelId="{BB4A2B8B-8465-4A69-9388-82A94C09D2E9}" type="presOf" srcId="{F8B79A3A-A845-444D-858D-20338DECC3B1}" destId="{94FFB0BA-19B3-457A-B07E-3D5126DCE776}" srcOrd="0" destOrd="0" presId="urn:microsoft.com/office/officeart/2005/8/layout/chart3"/>
    <dgm:cxn modelId="{C7D666E4-96DF-4110-BB8E-AFDE213073B9}" srcId="{AA74C4D9-3EB1-4457-BC5C-2D702893D15E}" destId="{F8B79A3A-A845-444D-858D-20338DECC3B1}" srcOrd="3" destOrd="0" parTransId="{4CF780B1-DE29-4120-8708-17065DF7867A}" sibTransId="{4DF0E09C-82D4-4BCC-80A1-0B52D782B8E9}"/>
    <dgm:cxn modelId="{9F1A790B-8E48-41C2-AFE4-8914606277FA}" srcId="{AA74C4D9-3EB1-4457-BC5C-2D702893D15E}" destId="{42185892-BF99-48A4-9717-FAB96DF63F3B}" srcOrd="5" destOrd="0" parTransId="{C980E0E2-F865-4647-8840-61794360CC40}" sibTransId="{A37798D7-868E-4813-AFAC-F30A904DD891}"/>
    <dgm:cxn modelId="{9AAEE1EB-7DF8-45B1-ADCB-A186B12C3EE9}" type="presOf" srcId="{F3A54743-A5CF-4293-AE05-A79FCC95A3F0}" destId="{91605077-6F43-4A28-8B82-524CECE13DDC}" srcOrd="0" destOrd="0" presId="urn:microsoft.com/office/officeart/2005/8/layout/chart3"/>
    <dgm:cxn modelId="{5D8A5A09-D66D-497C-97FE-5A4638009B63}" srcId="{AA74C4D9-3EB1-4457-BC5C-2D702893D15E}" destId="{76BCFE37-E6D4-4984-B033-2E4A00BE1565}" srcOrd="4" destOrd="0" parTransId="{B4EED0CF-456B-40BC-BB2A-3387FAF7EEDE}" sibTransId="{7FC0FD77-5A68-4773-B228-37022802EA2D}"/>
    <dgm:cxn modelId="{4C58956A-109F-4E4D-988A-95802B93E06F}" type="presOf" srcId="{EC822685-C862-4B35-A5EF-771B678A9670}" destId="{DF142A83-370A-462A-94DC-7453CD4A8E36}" srcOrd="1" destOrd="0" presId="urn:microsoft.com/office/officeart/2005/8/layout/chart3"/>
    <dgm:cxn modelId="{7661D43F-ECBF-4973-BFCF-1B829B078590}" type="presOf" srcId="{F5BDCA7B-D7EC-4F41-B76B-8894C6F437FA}" destId="{99917631-1A25-441F-BEE1-53326B134A1D}" srcOrd="0" destOrd="0" presId="urn:microsoft.com/office/officeart/2005/8/layout/chart3"/>
    <dgm:cxn modelId="{47F8C2FB-4139-4E7B-BAD9-A0A4FB4CE6DF}" srcId="{AA74C4D9-3EB1-4457-BC5C-2D702893D15E}" destId="{F5BDCA7B-D7EC-4F41-B76B-8894C6F437FA}" srcOrd="1" destOrd="0" parTransId="{9C800ACC-3137-4AD4-8AF4-1D967EF5DB73}" sibTransId="{DADF0B3F-9041-40C5-AB78-560EBE941593}"/>
    <dgm:cxn modelId="{8F253742-D210-45F0-9ACB-15C085458F51}" type="presOf" srcId="{42185892-BF99-48A4-9717-FAB96DF63F3B}" destId="{AF6A0550-42B1-4FDC-8367-10BC66BA5F54}" srcOrd="1" destOrd="0" presId="urn:microsoft.com/office/officeart/2005/8/layout/chart3"/>
    <dgm:cxn modelId="{86D5A546-EC50-4B06-8226-6EDC4F054639}" type="presOf" srcId="{42185892-BF99-48A4-9717-FAB96DF63F3B}" destId="{238385D4-BB58-4205-835B-EA2EDD5E5639}" srcOrd="0" destOrd="0" presId="urn:microsoft.com/office/officeart/2005/8/layout/chart3"/>
    <dgm:cxn modelId="{CA79DB92-FDB0-4DD2-BA32-44657236D809}" srcId="{AA74C4D9-3EB1-4457-BC5C-2D702893D15E}" destId="{F3A54743-A5CF-4293-AE05-A79FCC95A3F0}" srcOrd="0" destOrd="0" parTransId="{B63F7C8A-3CBA-4BDA-9C4B-DF54EC7B4195}" sibTransId="{5ACDE3F1-133C-4E50-9D7C-F27384797116}"/>
    <dgm:cxn modelId="{7E470D0F-3ED4-4140-84DC-70C9ED64D420}" type="presOf" srcId="{F8B79A3A-A845-444D-858D-20338DECC3B1}" destId="{C7FDE85A-F596-4249-A327-B5DD6C175018}" srcOrd="1" destOrd="0" presId="urn:microsoft.com/office/officeart/2005/8/layout/chart3"/>
    <dgm:cxn modelId="{D57729E8-6700-4D12-BED5-F56A01FD3AFD}" type="presOf" srcId="{F5BDCA7B-D7EC-4F41-B76B-8894C6F437FA}" destId="{89ED3A3E-BC25-4909-8DC9-0EC878ABF719}" srcOrd="1" destOrd="0" presId="urn:microsoft.com/office/officeart/2005/8/layout/chart3"/>
    <dgm:cxn modelId="{50996735-DD52-4DD2-81BC-66B4CA748960}" type="presParOf" srcId="{7B221E57-4B8F-4A21-94DC-537EE68EB6FF}" destId="{91605077-6F43-4A28-8B82-524CECE13DDC}" srcOrd="0" destOrd="0" presId="urn:microsoft.com/office/officeart/2005/8/layout/chart3"/>
    <dgm:cxn modelId="{3129BE84-77AC-481F-BBB1-C375F00FECB0}" type="presParOf" srcId="{7B221E57-4B8F-4A21-94DC-537EE68EB6FF}" destId="{32745073-EEC5-4393-979E-71158C202CBC}" srcOrd="1" destOrd="0" presId="urn:microsoft.com/office/officeart/2005/8/layout/chart3"/>
    <dgm:cxn modelId="{44F7E80F-3C2A-4D3E-8974-AB635C261B44}" type="presParOf" srcId="{7B221E57-4B8F-4A21-94DC-537EE68EB6FF}" destId="{99917631-1A25-441F-BEE1-53326B134A1D}" srcOrd="2" destOrd="0" presId="urn:microsoft.com/office/officeart/2005/8/layout/chart3"/>
    <dgm:cxn modelId="{D89C8FAC-8437-43AC-BF3E-F56BE2A0655B}" type="presParOf" srcId="{7B221E57-4B8F-4A21-94DC-537EE68EB6FF}" destId="{89ED3A3E-BC25-4909-8DC9-0EC878ABF719}" srcOrd="3" destOrd="0" presId="urn:microsoft.com/office/officeart/2005/8/layout/chart3"/>
    <dgm:cxn modelId="{AC277F78-831B-49FF-8BAC-3A27059F813F}" type="presParOf" srcId="{7B221E57-4B8F-4A21-94DC-537EE68EB6FF}" destId="{BFA94CD0-7847-4B51-9B09-B9E14471553A}" srcOrd="4" destOrd="0" presId="urn:microsoft.com/office/officeart/2005/8/layout/chart3"/>
    <dgm:cxn modelId="{5770E1A4-63AF-4C6B-B135-A6A50BAD34B2}" type="presParOf" srcId="{7B221E57-4B8F-4A21-94DC-537EE68EB6FF}" destId="{DF142A83-370A-462A-94DC-7453CD4A8E36}" srcOrd="5" destOrd="0" presId="urn:microsoft.com/office/officeart/2005/8/layout/chart3"/>
    <dgm:cxn modelId="{0A864B5E-9831-454B-85F7-74250AEAB1BC}" type="presParOf" srcId="{7B221E57-4B8F-4A21-94DC-537EE68EB6FF}" destId="{94FFB0BA-19B3-457A-B07E-3D5126DCE776}" srcOrd="6" destOrd="0" presId="urn:microsoft.com/office/officeart/2005/8/layout/chart3"/>
    <dgm:cxn modelId="{DB02493F-970B-44B5-9FBA-EC19D088D522}" type="presParOf" srcId="{7B221E57-4B8F-4A21-94DC-537EE68EB6FF}" destId="{C7FDE85A-F596-4249-A327-B5DD6C175018}" srcOrd="7" destOrd="0" presId="urn:microsoft.com/office/officeart/2005/8/layout/chart3"/>
    <dgm:cxn modelId="{52BCD2F5-BD2A-4C9E-B6CC-AC070E62D257}" type="presParOf" srcId="{7B221E57-4B8F-4A21-94DC-537EE68EB6FF}" destId="{F6DEB5CB-2824-4712-A1D0-3C1884A93986}" srcOrd="8" destOrd="0" presId="urn:microsoft.com/office/officeart/2005/8/layout/chart3"/>
    <dgm:cxn modelId="{229533BF-1198-4DE9-836D-2FB19A7BF799}" type="presParOf" srcId="{7B221E57-4B8F-4A21-94DC-537EE68EB6FF}" destId="{D6C8A887-E8E9-4890-8AA9-1A491F1B4CFE}" srcOrd="9" destOrd="0" presId="urn:microsoft.com/office/officeart/2005/8/layout/chart3"/>
    <dgm:cxn modelId="{EFD56818-9ED6-49F7-AB3C-F33DB3FC5855}" type="presParOf" srcId="{7B221E57-4B8F-4A21-94DC-537EE68EB6FF}" destId="{238385D4-BB58-4205-835B-EA2EDD5E5639}" srcOrd="10" destOrd="0" presId="urn:microsoft.com/office/officeart/2005/8/layout/chart3"/>
    <dgm:cxn modelId="{2FD0E60C-CE0A-4462-B155-99E07366D482}" type="presParOf" srcId="{7B221E57-4B8F-4A21-94DC-537EE68EB6FF}" destId="{AF6A0550-42B1-4FDC-8367-10BC66BA5F54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39D40-E703-4E4E-8C4B-598607E1A113}">
      <dsp:nvSpPr>
        <dsp:cNvPr id="0" name=""/>
        <dsp:cNvSpPr/>
      </dsp:nvSpPr>
      <dsp:spPr>
        <a:xfrm>
          <a:off x="452135" y="393786"/>
          <a:ext cx="3903323" cy="390332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Prepare</a:t>
          </a:r>
          <a:endParaRPr lang="en-US" sz="2300" kern="1200" dirty="0"/>
        </a:p>
      </dsp:txBody>
      <dsp:txXfrm>
        <a:off x="2509279" y="1220919"/>
        <a:ext cx="1394044" cy="1161703"/>
      </dsp:txXfrm>
    </dsp:sp>
    <dsp:sp modelId="{8958A291-676A-4F11-AA91-9EF4DEEE3015}">
      <dsp:nvSpPr>
        <dsp:cNvPr id="0" name=""/>
        <dsp:cNvSpPr/>
      </dsp:nvSpPr>
      <dsp:spPr>
        <a:xfrm>
          <a:off x="371745" y="533190"/>
          <a:ext cx="3903323" cy="390332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Develop</a:t>
          </a:r>
          <a:endParaRPr lang="en-US" sz="2300" kern="1200" dirty="0"/>
        </a:p>
      </dsp:txBody>
      <dsp:txXfrm>
        <a:off x="1301107" y="3065704"/>
        <a:ext cx="2091066" cy="1022299"/>
      </dsp:txXfrm>
    </dsp:sp>
    <dsp:sp modelId="{15DBC8A3-ABBC-4424-A618-02CE81E311C7}">
      <dsp:nvSpPr>
        <dsp:cNvPr id="0" name=""/>
        <dsp:cNvSpPr/>
      </dsp:nvSpPr>
      <dsp:spPr>
        <a:xfrm>
          <a:off x="291355" y="393786"/>
          <a:ext cx="3903323" cy="390332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Strengthen</a:t>
          </a:r>
          <a:endParaRPr lang="en-US" sz="2300" kern="1200" dirty="0"/>
        </a:p>
      </dsp:txBody>
      <dsp:txXfrm>
        <a:off x="743490" y="1220919"/>
        <a:ext cx="1394044" cy="1161703"/>
      </dsp:txXfrm>
    </dsp:sp>
    <dsp:sp modelId="{541D2702-FF89-4B86-99FE-985ABA17DAA0}">
      <dsp:nvSpPr>
        <dsp:cNvPr id="0" name=""/>
        <dsp:cNvSpPr/>
      </dsp:nvSpPr>
      <dsp:spPr>
        <a:xfrm>
          <a:off x="210822" y="152152"/>
          <a:ext cx="4386592" cy="438659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7CEC1-1249-40A2-856F-0DE601D8EF18}">
      <dsp:nvSpPr>
        <dsp:cNvPr id="0" name=""/>
        <dsp:cNvSpPr/>
      </dsp:nvSpPr>
      <dsp:spPr>
        <a:xfrm>
          <a:off x="130110" y="291309"/>
          <a:ext cx="4386592" cy="438659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3BF8A-29B1-4AE6-AD29-DC4CD81B9466}">
      <dsp:nvSpPr>
        <dsp:cNvPr id="0" name=""/>
        <dsp:cNvSpPr/>
      </dsp:nvSpPr>
      <dsp:spPr>
        <a:xfrm>
          <a:off x="49398" y="152152"/>
          <a:ext cx="4386592" cy="438659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05077-6F43-4A28-8B82-524CECE13DDC}">
      <dsp:nvSpPr>
        <dsp:cNvPr id="0" name=""/>
        <dsp:cNvSpPr/>
      </dsp:nvSpPr>
      <dsp:spPr>
        <a:xfrm>
          <a:off x="630413" y="551939"/>
          <a:ext cx="4595120" cy="4595120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Choice</a:t>
          </a:r>
          <a:endParaRPr lang="en-US" sz="1800" kern="1200" dirty="0"/>
        </a:p>
      </dsp:txBody>
      <dsp:txXfrm>
        <a:off x="2977207" y="1044273"/>
        <a:ext cx="1340243" cy="984668"/>
      </dsp:txXfrm>
    </dsp:sp>
    <dsp:sp modelId="{99917631-1A25-441F-BEE1-53326B134A1D}">
      <dsp:nvSpPr>
        <dsp:cNvPr id="0" name=""/>
        <dsp:cNvSpPr/>
      </dsp:nvSpPr>
      <dsp:spPr>
        <a:xfrm>
          <a:off x="634954" y="556064"/>
          <a:ext cx="4595120" cy="4595120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Support</a:t>
          </a:r>
          <a:endParaRPr lang="en-US" sz="1800" kern="1200" dirty="0"/>
        </a:p>
      </dsp:txBody>
      <dsp:txXfrm>
        <a:off x="3780423" y="2388641"/>
        <a:ext cx="1389476" cy="929964"/>
      </dsp:txXfrm>
    </dsp:sp>
    <dsp:sp modelId="{BFA94CD0-7847-4B51-9B09-B9E14471553A}">
      <dsp:nvSpPr>
        <dsp:cNvPr id="0" name=""/>
        <dsp:cNvSpPr/>
      </dsp:nvSpPr>
      <dsp:spPr>
        <a:xfrm>
          <a:off x="634954" y="556064"/>
          <a:ext cx="4595120" cy="4595120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Community</a:t>
          </a:r>
          <a:endParaRPr lang="en-US" sz="1800" kern="1200" dirty="0"/>
        </a:p>
      </dsp:txBody>
      <dsp:txXfrm>
        <a:off x="2981747" y="3674181"/>
        <a:ext cx="1340243" cy="984668"/>
      </dsp:txXfrm>
    </dsp:sp>
    <dsp:sp modelId="{94FFB0BA-19B3-457A-B07E-3D5126DCE776}">
      <dsp:nvSpPr>
        <dsp:cNvPr id="0" name=""/>
        <dsp:cNvSpPr/>
      </dsp:nvSpPr>
      <dsp:spPr>
        <a:xfrm>
          <a:off x="634954" y="556064"/>
          <a:ext cx="4595120" cy="4595120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Involvement</a:t>
          </a:r>
          <a:endParaRPr lang="en-US" sz="1800" kern="1200" dirty="0"/>
        </a:p>
      </dsp:txBody>
      <dsp:txXfrm>
        <a:off x="1543037" y="3674181"/>
        <a:ext cx="1340243" cy="984668"/>
      </dsp:txXfrm>
    </dsp:sp>
    <dsp:sp modelId="{F6DEB5CB-2824-4712-A1D0-3C1884A93986}">
      <dsp:nvSpPr>
        <dsp:cNvPr id="0" name=""/>
        <dsp:cNvSpPr/>
      </dsp:nvSpPr>
      <dsp:spPr>
        <a:xfrm>
          <a:off x="634954" y="556064"/>
          <a:ext cx="4595120" cy="4595120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Quality</a:t>
          </a:r>
          <a:endParaRPr lang="en-US" sz="1800" kern="1200" dirty="0"/>
        </a:p>
      </dsp:txBody>
      <dsp:txXfrm>
        <a:off x="706069" y="2388641"/>
        <a:ext cx="1389476" cy="929964"/>
      </dsp:txXfrm>
    </dsp:sp>
    <dsp:sp modelId="{238385D4-BB58-4205-835B-EA2EDD5E5639}">
      <dsp:nvSpPr>
        <dsp:cNvPr id="0" name=""/>
        <dsp:cNvSpPr/>
      </dsp:nvSpPr>
      <dsp:spPr>
        <a:xfrm>
          <a:off x="634954" y="556064"/>
          <a:ext cx="4595120" cy="4595120"/>
        </a:xfrm>
        <a:prstGeom prst="pie">
          <a:avLst>
            <a:gd name="adj1" fmla="val 12600000"/>
            <a:gd name="adj2" fmla="val 1620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Collaboration</a:t>
          </a:r>
          <a:endParaRPr lang="en-US" sz="1800" kern="1200" dirty="0"/>
        </a:p>
      </dsp:txBody>
      <dsp:txXfrm>
        <a:off x="1543037" y="1048398"/>
        <a:ext cx="1340243" cy="9846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05077-6F43-4A28-8B82-524CECE13DDC}">
      <dsp:nvSpPr>
        <dsp:cNvPr id="0" name=""/>
        <dsp:cNvSpPr/>
      </dsp:nvSpPr>
      <dsp:spPr>
        <a:xfrm>
          <a:off x="267900" y="-164192"/>
          <a:ext cx="5499255" cy="5516073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Choice</a:t>
          </a:r>
          <a:endParaRPr lang="en-US" sz="2400" kern="1200" dirty="0"/>
        </a:p>
      </dsp:txBody>
      <dsp:txXfrm>
        <a:off x="3076448" y="426815"/>
        <a:ext cx="1603949" cy="1182015"/>
      </dsp:txXfrm>
    </dsp:sp>
    <dsp:sp modelId="{99917631-1A25-441F-BEE1-53326B134A1D}">
      <dsp:nvSpPr>
        <dsp:cNvPr id="0" name=""/>
        <dsp:cNvSpPr/>
      </dsp:nvSpPr>
      <dsp:spPr>
        <a:xfrm>
          <a:off x="566574" y="674497"/>
          <a:ext cx="4595120" cy="4595120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Support</a:t>
          </a:r>
          <a:endParaRPr lang="en-US" sz="1800" kern="1200" dirty="0"/>
        </a:p>
      </dsp:txBody>
      <dsp:txXfrm>
        <a:off x="3712043" y="2507075"/>
        <a:ext cx="1389476" cy="929964"/>
      </dsp:txXfrm>
    </dsp:sp>
    <dsp:sp modelId="{BFA94CD0-7847-4B51-9B09-B9E14471553A}">
      <dsp:nvSpPr>
        <dsp:cNvPr id="0" name=""/>
        <dsp:cNvSpPr/>
      </dsp:nvSpPr>
      <dsp:spPr>
        <a:xfrm>
          <a:off x="566574" y="674497"/>
          <a:ext cx="4595120" cy="4595120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Community</a:t>
          </a:r>
          <a:endParaRPr lang="en-US" sz="1800" kern="1200" dirty="0"/>
        </a:p>
      </dsp:txBody>
      <dsp:txXfrm>
        <a:off x="2913367" y="3792615"/>
        <a:ext cx="1340243" cy="984668"/>
      </dsp:txXfrm>
    </dsp:sp>
    <dsp:sp modelId="{94FFB0BA-19B3-457A-B07E-3D5126DCE776}">
      <dsp:nvSpPr>
        <dsp:cNvPr id="0" name=""/>
        <dsp:cNvSpPr/>
      </dsp:nvSpPr>
      <dsp:spPr>
        <a:xfrm>
          <a:off x="566574" y="674497"/>
          <a:ext cx="4595120" cy="4595120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Involvement</a:t>
          </a:r>
          <a:endParaRPr lang="en-US" sz="1800" kern="1200" dirty="0"/>
        </a:p>
      </dsp:txBody>
      <dsp:txXfrm>
        <a:off x="1474657" y="3792615"/>
        <a:ext cx="1340243" cy="984668"/>
      </dsp:txXfrm>
    </dsp:sp>
    <dsp:sp modelId="{F6DEB5CB-2824-4712-A1D0-3C1884A93986}">
      <dsp:nvSpPr>
        <dsp:cNvPr id="0" name=""/>
        <dsp:cNvSpPr/>
      </dsp:nvSpPr>
      <dsp:spPr>
        <a:xfrm>
          <a:off x="566574" y="674497"/>
          <a:ext cx="4595120" cy="4595120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Quality</a:t>
          </a:r>
          <a:endParaRPr lang="en-US" sz="1800" kern="1200" dirty="0"/>
        </a:p>
      </dsp:txBody>
      <dsp:txXfrm>
        <a:off x="637689" y="2507075"/>
        <a:ext cx="1389476" cy="929964"/>
      </dsp:txXfrm>
    </dsp:sp>
    <dsp:sp modelId="{238385D4-BB58-4205-835B-EA2EDD5E5639}">
      <dsp:nvSpPr>
        <dsp:cNvPr id="0" name=""/>
        <dsp:cNvSpPr/>
      </dsp:nvSpPr>
      <dsp:spPr>
        <a:xfrm>
          <a:off x="566574" y="674497"/>
          <a:ext cx="4595120" cy="4595120"/>
        </a:xfrm>
        <a:prstGeom prst="pie">
          <a:avLst>
            <a:gd name="adj1" fmla="val 12600000"/>
            <a:gd name="adj2" fmla="val 1620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Collaboration</a:t>
          </a:r>
          <a:endParaRPr lang="en-US" sz="1800" kern="1200" dirty="0"/>
        </a:p>
      </dsp:txBody>
      <dsp:txXfrm>
        <a:off x="1474657" y="1166832"/>
        <a:ext cx="1340243" cy="984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05077-6F43-4A28-8B82-524CECE13DDC}">
      <dsp:nvSpPr>
        <dsp:cNvPr id="0" name=""/>
        <dsp:cNvSpPr/>
      </dsp:nvSpPr>
      <dsp:spPr>
        <a:xfrm>
          <a:off x="698793" y="440151"/>
          <a:ext cx="4595120" cy="4595120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Choice</a:t>
          </a:r>
          <a:endParaRPr lang="en-US" sz="1800" kern="1200" dirty="0"/>
        </a:p>
      </dsp:txBody>
      <dsp:txXfrm>
        <a:off x="3045587" y="932486"/>
        <a:ext cx="1340243" cy="984668"/>
      </dsp:txXfrm>
    </dsp:sp>
    <dsp:sp modelId="{99917631-1A25-441F-BEE1-53326B134A1D}">
      <dsp:nvSpPr>
        <dsp:cNvPr id="0" name=""/>
        <dsp:cNvSpPr/>
      </dsp:nvSpPr>
      <dsp:spPr>
        <a:xfrm>
          <a:off x="566835" y="245652"/>
          <a:ext cx="6031876" cy="5042271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Support</a:t>
          </a:r>
          <a:endParaRPr lang="en-US" sz="3200" kern="1200" dirty="0"/>
        </a:p>
      </dsp:txBody>
      <dsp:txXfrm>
        <a:off x="4695798" y="2256558"/>
        <a:ext cx="1823924" cy="1020459"/>
      </dsp:txXfrm>
    </dsp:sp>
    <dsp:sp modelId="{BFA94CD0-7847-4B51-9B09-B9E14471553A}">
      <dsp:nvSpPr>
        <dsp:cNvPr id="0" name=""/>
        <dsp:cNvSpPr/>
      </dsp:nvSpPr>
      <dsp:spPr>
        <a:xfrm>
          <a:off x="703333" y="444276"/>
          <a:ext cx="4595120" cy="4595120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Community</a:t>
          </a:r>
          <a:endParaRPr lang="en-US" sz="1800" kern="1200" dirty="0"/>
        </a:p>
      </dsp:txBody>
      <dsp:txXfrm>
        <a:off x="3050127" y="3562393"/>
        <a:ext cx="1340243" cy="984668"/>
      </dsp:txXfrm>
    </dsp:sp>
    <dsp:sp modelId="{94FFB0BA-19B3-457A-B07E-3D5126DCE776}">
      <dsp:nvSpPr>
        <dsp:cNvPr id="0" name=""/>
        <dsp:cNvSpPr/>
      </dsp:nvSpPr>
      <dsp:spPr>
        <a:xfrm>
          <a:off x="703333" y="444276"/>
          <a:ext cx="4595120" cy="4595120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Involvement</a:t>
          </a:r>
          <a:endParaRPr lang="en-US" sz="1800" kern="1200" dirty="0"/>
        </a:p>
      </dsp:txBody>
      <dsp:txXfrm>
        <a:off x="1611417" y="3562393"/>
        <a:ext cx="1340243" cy="984668"/>
      </dsp:txXfrm>
    </dsp:sp>
    <dsp:sp modelId="{F6DEB5CB-2824-4712-A1D0-3C1884A93986}">
      <dsp:nvSpPr>
        <dsp:cNvPr id="0" name=""/>
        <dsp:cNvSpPr/>
      </dsp:nvSpPr>
      <dsp:spPr>
        <a:xfrm>
          <a:off x="703333" y="444276"/>
          <a:ext cx="4595120" cy="4595120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Quality</a:t>
          </a:r>
          <a:endParaRPr lang="en-US" sz="1800" kern="1200" dirty="0"/>
        </a:p>
      </dsp:txBody>
      <dsp:txXfrm>
        <a:off x="774448" y="2276854"/>
        <a:ext cx="1389476" cy="929964"/>
      </dsp:txXfrm>
    </dsp:sp>
    <dsp:sp modelId="{238385D4-BB58-4205-835B-EA2EDD5E5639}">
      <dsp:nvSpPr>
        <dsp:cNvPr id="0" name=""/>
        <dsp:cNvSpPr/>
      </dsp:nvSpPr>
      <dsp:spPr>
        <a:xfrm>
          <a:off x="703333" y="444276"/>
          <a:ext cx="4595120" cy="4595120"/>
        </a:xfrm>
        <a:prstGeom prst="pie">
          <a:avLst>
            <a:gd name="adj1" fmla="val 12600000"/>
            <a:gd name="adj2" fmla="val 1620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Collaboration</a:t>
          </a:r>
          <a:endParaRPr lang="en-US" sz="1800" kern="1200" dirty="0"/>
        </a:p>
      </dsp:txBody>
      <dsp:txXfrm>
        <a:off x="1611417" y="936610"/>
        <a:ext cx="1340243" cy="9846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05077-6F43-4A28-8B82-524CECE13DDC}">
      <dsp:nvSpPr>
        <dsp:cNvPr id="0" name=""/>
        <dsp:cNvSpPr/>
      </dsp:nvSpPr>
      <dsp:spPr>
        <a:xfrm>
          <a:off x="698793" y="433505"/>
          <a:ext cx="4595120" cy="4595120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Choice</a:t>
          </a:r>
          <a:endParaRPr lang="en-US" sz="1800" kern="1200" dirty="0"/>
        </a:p>
      </dsp:txBody>
      <dsp:txXfrm>
        <a:off x="3045587" y="925840"/>
        <a:ext cx="1340243" cy="984668"/>
      </dsp:txXfrm>
    </dsp:sp>
    <dsp:sp modelId="{99917631-1A25-441F-BEE1-53326B134A1D}">
      <dsp:nvSpPr>
        <dsp:cNvPr id="0" name=""/>
        <dsp:cNvSpPr/>
      </dsp:nvSpPr>
      <dsp:spPr>
        <a:xfrm>
          <a:off x="703333" y="437630"/>
          <a:ext cx="4595120" cy="4595120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Support</a:t>
          </a:r>
          <a:endParaRPr lang="en-US" sz="1800" kern="1200" dirty="0"/>
        </a:p>
      </dsp:txBody>
      <dsp:txXfrm>
        <a:off x="3848803" y="2270208"/>
        <a:ext cx="1389476" cy="929964"/>
      </dsp:txXfrm>
    </dsp:sp>
    <dsp:sp modelId="{BFA94CD0-7847-4B51-9B09-B9E14471553A}">
      <dsp:nvSpPr>
        <dsp:cNvPr id="0" name=""/>
        <dsp:cNvSpPr/>
      </dsp:nvSpPr>
      <dsp:spPr>
        <a:xfrm>
          <a:off x="546778" y="451553"/>
          <a:ext cx="5440254" cy="5448433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Community</a:t>
          </a:r>
          <a:endParaRPr lang="en-US" sz="2400" kern="1200" dirty="0"/>
        </a:p>
      </dsp:txBody>
      <dsp:txXfrm>
        <a:off x="3325193" y="4148705"/>
        <a:ext cx="1586740" cy="1167521"/>
      </dsp:txXfrm>
    </dsp:sp>
    <dsp:sp modelId="{94FFB0BA-19B3-457A-B07E-3D5126DCE776}">
      <dsp:nvSpPr>
        <dsp:cNvPr id="0" name=""/>
        <dsp:cNvSpPr/>
      </dsp:nvSpPr>
      <dsp:spPr>
        <a:xfrm>
          <a:off x="703333" y="437630"/>
          <a:ext cx="4595120" cy="4595120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Involvement</a:t>
          </a:r>
          <a:endParaRPr lang="en-US" sz="1800" kern="1200" dirty="0"/>
        </a:p>
      </dsp:txBody>
      <dsp:txXfrm>
        <a:off x="1611417" y="3555747"/>
        <a:ext cx="1340243" cy="984668"/>
      </dsp:txXfrm>
    </dsp:sp>
    <dsp:sp modelId="{F6DEB5CB-2824-4712-A1D0-3C1884A93986}">
      <dsp:nvSpPr>
        <dsp:cNvPr id="0" name=""/>
        <dsp:cNvSpPr/>
      </dsp:nvSpPr>
      <dsp:spPr>
        <a:xfrm>
          <a:off x="703333" y="437630"/>
          <a:ext cx="4595120" cy="4595120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Quality</a:t>
          </a:r>
          <a:endParaRPr lang="en-US" sz="1800" kern="1200" dirty="0"/>
        </a:p>
      </dsp:txBody>
      <dsp:txXfrm>
        <a:off x="774448" y="2270208"/>
        <a:ext cx="1389476" cy="929964"/>
      </dsp:txXfrm>
    </dsp:sp>
    <dsp:sp modelId="{238385D4-BB58-4205-835B-EA2EDD5E5639}">
      <dsp:nvSpPr>
        <dsp:cNvPr id="0" name=""/>
        <dsp:cNvSpPr/>
      </dsp:nvSpPr>
      <dsp:spPr>
        <a:xfrm>
          <a:off x="703333" y="437630"/>
          <a:ext cx="4595120" cy="4595120"/>
        </a:xfrm>
        <a:prstGeom prst="pie">
          <a:avLst>
            <a:gd name="adj1" fmla="val 12600000"/>
            <a:gd name="adj2" fmla="val 1620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Collaboration</a:t>
          </a:r>
          <a:endParaRPr lang="en-US" sz="1800" kern="1200" dirty="0"/>
        </a:p>
      </dsp:txBody>
      <dsp:txXfrm>
        <a:off x="1611417" y="929964"/>
        <a:ext cx="1340243" cy="9846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05077-6F43-4A28-8B82-524CECE13DDC}">
      <dsp:nvSpPr>
        <dsp:cNvPr id="0" name=""/>
        <dsp:cNvSpPr/>
      </dsp:nvSpPr>
      <dsp:spPr>
        <a:xfrm>
          <a:off x="698793" y="433505"/>
          <a:ext cx="4595120" cy="4595120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Choice</a:t>
          </a:r>
          <a:endParaRPr lang="en-US" sz="1800" kern="1200" dirty="0"/>
        </a:p>
      </dsp:txBody>
      <dsp:txXfrm>
        <a:off x="3045587" y="925840"/>
        <a:ext cx="1340243" cy="984668"/>
      </dsp:txXfrm>
    </dsp:sp>
    <dsp:sp modelId="{99917631-1A25-441F-BEE1-53326B134A1D}">
      <dsp:nvSpPr>
        <dsp:cNvPr id="0" name=""/>
        <dsp:cNvSpPr/>
      </dsp:nvSpPr>
      <dsp:spPr>
        <a:xfrm>
          <a:off x="703333" y="437630"/>
          <a:ext cx="4595120" cy="4595120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Support</a:t>
          </a:r>
          <a:endParaRPr lang="en-US" sz="1800" kern="1200" dirty="0"/>
        </a:p>
      </dsp:txBody>
      <dsp:txXfrm>
        <a:off x="3848803" y="2270208"/>
        <a:ext cx="1389476" cy="929964"/>
      </dsp:txXfrm>
    </dsp:sp>
    <dsp:sp modelId="{BFA94CD0-7847-4B51-9B09-B9E14471553A}">
      <dsp:nvSpPr>
        <dsp:cNvPr id="0" name=""/>
        <dsp:cNvSpPr/>
      </dsp:nvSpPr>
      <dsp:spPr>
        <a:xfrm>
          <a:off x="703333" y="437630"/>
          <a:ext cx="4595120" cy="4595120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Community</a:t>
          </a:r>
          <a:endParaRPr lang="en-US" sz="1800" kern="1200" dirty="0"/>
        </a:p>
      </dsp:txBody>
      <dsp:txXfrm>
        <a:off x="3050127" y="3555747"/>
        <a:ext cx="1340243" cy="984668"/>
      </dsp:txXfrm>
    </dsp:sp>
    <dsp:sp modelId="{94FFB0BA-19B3-457A-B07E-3D5126DCE776}">
      <dsp:nvSpPr>
        <dsp:cNvPr id="0" name=""/>
        <dsp:cNvSpPr/>
      </dsp:nvSpPr>
      <dsp:spPr>
        <a:xfrm>
          <a:off x="-207809" y="223589"/>
          <a:ext cx="5719132" cy="5736639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Involvement</a:t>
          </a:r>
          <a:endParaRPr lang="en-US" sz="2400" kern="1200" dirty="0"/>
        </a:p>
      </dsp:txBody>
      <dsp:txXfrm>
        <a:off x="922400" y="4116309"/>
        <a:ext cx="1668080" cy="1229279"/>
      </dsp:txXfrm>
    </dsp:sp>
    <dsp:sp modelId="{F6DEB5CB-2824-4712-A1D0-3C1884A93986}">
      <dsp:nvSpPr>
        <dsp:cNvPr id="0" name=""/>
        <dsp:cNvSpPr/>
      </dsp:nvSpPr>
      <dsp:spPr>
        <a:xfrm>
          <a:off x="703333" y="437630"/>
          <a:ext cx="4595120" cy="4595120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Quality</a:t>
          </a:r>
          <a:endParaRPr lang="en-US" sz="1800" kern="1200" dirty="0"/>
        </a:p>
      </dsp:txBody>
      <dsp:txXfrm>
        <a:off x="774448" y="2270208"/>
        <a:ext cx="1389476" cy="929964"/>
      </dsp:txXfrm>
    </dsp:sp>
    <dsp:sp modelId="{238385D4-BB58-4205-835B-EA2EDD5E5639}">
      <dsp:nvSpPr>
        <dsp:cNvPr id="0" name=""/>
        <dsp:cNvSpPr/>
      </dsp:nvSpPr>
      <dsp:spPr>
        <a:xfrm>
          <a:off x="703333" y="437630"/>
          <a:ext cx="4595120" cy="4595120"/>
        </a:xfrm>
        <a:prstGeom prst="pie">
          <a:avLst>
            <a:gd name="adj1" fmla="val 12600000"/>
            <a:gd name="adj2" fmla="val 1620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Collaboration</a:t>
          </a:r>
          <a:endParaRPr lang="en-US" sz="1800" kern="1200" dirty="0"/>
        </a:p>
      </dsp:txBody>
      <dsp:txXfrm>
        <a:off x="1611417" y="929964"/>
        <a:ext cx="1340243" cy="9846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05077-6F43-4A28-8B82-524CECE13DDC}">
      <dsp:nvSpPr>
        <dsp:cNvPr id="0" name=""/>
        <dsp:cNvSpPr/>
      </dsp:nvSpPr>
      <dsp:spPr>
        <a:xfrm>
          <a:off x="698793" y="433505"/>
          <a:ext cx="4595120" cy="4595120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Choice</a:t>
          </a:r>
          <a:endParaRPr lang="en-US" sz="1800" kern="1200" dirty="0"/>
        </a:p>
      </dsp:txBody>
      <dsp:txXfrm>
        <a:off x="3045587" y="925840"/>
        <a:ext cx="1340243" cy="984668"/>
      </dsp:txXfrm>
    </dsp:sp>
    <dsp:sp modelId="{99917631-1A25-441F-BEE1-53326B134A1D}">
      <dsp:nvSpPr>
        <dsp:cNvPr id="0" name=""/>
        <dsp:cNvSpPr/>
      </dsp:nvSpPr>
      <dsp:spPr>
        <a:xfrm>
          <a:off x="703333" y="437630"/>
          <a:ext cx="4595120" cy="4595120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Support</a:t>
          </a:r>
          <a:endParaRPr lang="en-US" sz="1800" kern="1200" dirty="0"/>
        </a:p>
      </dsp:txBody>
      <dsp:txXfrm>
        <a:off x="3848803" y="2270208"/>
        <a:ext cx="1389476" cy="929964"/>
      </dsp:txXfrm>
    </dsp:sp>
    <dsp:sp modelId="{BFA94CD0-7847-4B51-9B09-B9E14471553A}">
      <dsp:nvSpPr>
        <dsp:cNvPr id="0" name=""/>
        <dsp:cNvSpPr/>
      </dsp:nvSpPr>
      <dsp:spPr>
        <a:xfrm>
          <a:off x="703333" y="437630"/>
          <a:ext cx="4595120" cy="4595120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Community</a:t>
          </a:r>
          <a:endParaRPr lang="en-US" sz="1800" kern="1200" dirty="0"/>
        </a:p>
      </dsp:txBody>
      <dsp:txXfrm>
        <a:off x="3050127" y="3555747"/>
        <a:ext cx="1340243" cy="984668"/>
      </dsp:txXfrm>
    </dsp:sp>
    <dsp:sp modelId="{94FFB0BA-19B3-457A-B07E-3D5126DCE776}">
      <dsp:nvSpPr>
        <dsp:cNvPr id="0" name=""/>
        <dsp:cNvSpPr/>
      </dsp:nvSpPr>
      <dsp:spPr>
        <a:xfrm>
          <a:off x="703333" y="437630"/>
          <a:ext cx="4595120" cy="4595120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Involvement</a:t>
          </a:r>
          <a:endParaRPr lang="en-US" sz="1800" kern="1200" dirty="0"/>
        </a:p>
      </dsp:txBody>
      <dsp:txXfrm>
        <a:off x="1611417" y="3555747"/>
        <a:ext cx="1340243" cy="984668"/>
      </dsp:txXfrm>
    </dsp:sp>
    <dsp:sp modelId="{F6DEB5CB-2824-4712-A1D0-3C1884A93986}">
      <dsp:nvSpPr>
        <dsp:cNvPr id="0" name=""/>
        <dsp:cNvSpPr/>
      </dsp:nvSpPr>
      <dsp:spPr>
        <a:xfrm>
          <a:off x="-39696" y="164197"/>
          <a:ext cx="5316370" cy="5108716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Quality</a:t>
          </a:r>
          <a:endParaRPr lang="en-US" sz="2400" kern="1200" dirty="0"/>
        </a:p>
      </dsp:txBody>
      <dsp:txXfrm>
        <a:off x="42580" y="2201602"/>
        <a:ext cx="1607569" cy="1033906"/>
      </dsp:txXfrm>
    </dsp:sp>
    <dsp:sp modelId="{238385D4-BB58-4205-835B-EA2EDD5E5639}">
      <dsp:nvSpPr>
        <dsp:cNvPr id="0" name=""/>
        <dsp:cNvSpPr/>
      </dsp:nvSpPr>
      <dsp:spPr>
        <a:xfrm>
          <a:off x="703333" y="437630"/>
          <a:ext cx="4595120" cy="4595120"/>
        </a:xfrm>
        <a:prstGeom prst="pie">
          <a:avLst>
            <a:gd name="adj1" fmla="val 12600000"/>
            <a:gd name="adj2" fmla="val 1620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Collaboration</a:t>
          </a:r>
          <a:endParaRPr lang="en-US" sz="1800" kern="1200" dirty="0"/>
        </a:p>
      </dsp:txBody>
      <dsp:txXfrm>
        <a:off x="1611417" y="929964"/>
        <a:ext cx="1340243" cy="9846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05077-6F43-4A28-8B82-524CECE13DDC}">
      <dsp:nvSpPr>
        <dsp:cNvPr id="0" name=""/>
        <dsp:cNvSpPr/>
      </dsp:nvSpPr>
      <dsp:spPr>
        <a:xfrm>
          <a:off x="698793" y="433505"/>
          <a:ext cx="4595120" cy="4595120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Choice</a:t>
          </a:r>
          <a:endParaRPr lang="en-US" sz="2000" kern="1200" dirty="0"/>
        </a:p>
      </dsp:txBody>
      <dsp:txXfrm>
        <a:off x="3045587" y="925840"/>
        <a:ext cx="1340243" cy="984668"/>
      </dsp:txXfrm>
    </dsp:sp>
    <dsp:sp modelId="{99917631-1A25-441F-BEE1-53326B134A1D}">
      <dsp:nvSpPr>
        <dsp:cNvPr id="0" name=""/>
        <dsp:cNvSpPr/>
      </dsp:nvSpPr>
      <dsp:spPr>
        <a:xfrm>
          <a:off x="703333" y="437630"/>
          <a:ext cx="4595120" cy="4595120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Support</a:t>
          </a:r>
          <a:endParaRPr lang="en-US" sz="2000" kern="1200" dirty="0"/>
        </a:p>
      </dsp:txBody>
      <dsp:txXfrm>
        <a:off x="3848803" y="2270208"/>
        <a:ext cx="1389476" cy="929964"/>
      </dsp:txXfrm>
    </dsp:sp>
    <dsp:sp modelId="{BFA94CD0-7847-4B51-9B09-B9E14471553A}">
      <dsp:nvSpPr>
        <dsp:cNvPr id="0" name=""/>
        <dsp:cNvSpPr/>
      </dsp:nvSpPr>
      <dsp:spPr>
        <a:xfrm>
          <a:off x="703333" y="437630"/>
          <a:ext cx="4595120" cy="4595120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Community</a:t>
          </a:r>
          <a:endParaRPr lang="en-US" sz="2000" kern="1200" dirty="0"/>
        </a:p>
      </dsp:txBody>
      <dsp:txXfrm>
        <a:off x="3050127" y="3555747"/>
        <a:ext cx="1340243" cy="984668"/>
      </dsp:txXfrm>
    </dsp:sp>
    <dsp:sp modelId="{94FFB0BA-19B3-457A-B07E-3D5126DCE776}">
      <dsp:nvSpPr>
        <dsp:cNvPr id="0" name=""/>
        <dsp:cNvSpPr/>
      </dsp:nvSpPr>
      <dsp:spPr>
        <a:xfrm>
          <a:off x="703333" y="437630"/>
          <a:ext cx="4595120" cy="4595120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Involvement</a:t>
          </a:r>
          <a:endParaRPr lang="en-US" sz="2000" kern="1200" dirty="0"/>
        </a:p>
      </dsp:txBody>
      <dsp:txXfrm>
        <a:off x="1611417" y="3555747"/>
        <a:ext cx="1340243" cy="984668"/>
      </dsp:txXfrm>
    </dsp:sp>
    <dsp:sp modelId="{F6DEB5CB-2824-4712-A1D0-3C1884A93986}">
      <dsp:nvSpPr>
        <dsp:cNvPr id="0" name=""/>
        <dsp:cNvSpPr/>
      </dsp:nvSpPr>
      <dsp:spPr>
        <a:xfrm>
          <a:off x="703333" y="437630"/>
          <a:ext cx="4595120" cy="4595120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Quality</a:t>
          </a:r>
          <a:endParaRPr lang="en-US" sz="2000" kern="1200" dirty="0"/>
        </a:p>
      </dsp:txBody>
      <dsp:txXfrm>
        <a:off x="774448" y="2270208"/>
        <a:ext cx="1389476" cy="929964"/>
      </dsp:txXfrm>
    </dsp:sp>
    <dsp:sp modelId="{238385D4-BB58-4205-835B-EA2EDD5E5639}">
      <dsp:nvSpPr>
        <dsp:cNvPr id="0" name=""/>
        <dsp:cNvSpPr/>
      </dsp:nvSpPr>
      <dsp:spPr>
        <a:xfrm>
          <a:off x="-207832" y="-615134"/>
          <a:ext cx="6035046" cy="5902661"/>
        </a:xfrm>
        <a:prstGeom prst="pie">
          <a:avLst>
            <a:gd name="adj1" fmla="val 12600000"/>
            <a:gd name="adj2" fmla="val 1620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Collaboration</a:t>
          </a:r>
          <a:endParaRPr lang="en-US" sz="2400" kern="1200" dirty="0"/>
        </a:p>
      </dsp:txBody>
      <dsp:txXfrm>
        <a:off x="984807" y="17293"/>
        <a:ext cx="1760221" cy="1264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22CB2-89D5-400F-A165-279EC141C283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0B9B1-A33B-46AC-B0A0-B9FE18E52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33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BB060-89FA-4606-A7BA-21BD239E3F3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54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BB060-89FA-4606-A7BA-21BD239E3F3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29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BB060-89FA-4606-A7BA-21BD239E3F3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469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BB060-89FA-4606-A7BA-21BD239E3F39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6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94A2-03E8-4CAC-BEB7-7E357E1CFA7A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77EF-9C51-4785-ACA5-A47210DCE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59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94A2-03E8-4CAC-BEB7-7E357E1CFA7A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77EF-9C51-4785-ACA5-A47210DCE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01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94A2-03E8-4CAC-BEB7-7E357E1CFA7A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77EF-9C51-4785-ACA5-A47210DCE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57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94A2-03E8-4CAC-BEB7-7E357E1CFA7A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77EF-9C51-4785-ACA5-A47210DCE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55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94A2-03E8-4CAC-BEB7-7E357E1CFA7A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77EF-9C51-4785-ACA5-A47210DCE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54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94A2-03E8-4CAC-BEB7-7E357E1CFA7A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77EF-9C51-4785-ACA5-A47210DCE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26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94A2-03E8-4CAC-BEB7-7E357E1CFA7A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77EF-9C51-4785-ACA5-A47210DCE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19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94A2-03E8-4CAC-BEB7-7E357E1CFA7A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77EF-9C51-4785-ACA5-A47210DCE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3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94A2-03E8-4CAC-BEB7-7E357E1CFA7A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77EF-9C51-4785-ACA5-A47210DCE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12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94A2-03E8-4CAC-BEB7-7E357E1CFA7A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77EF-9C51-4785-ACA5-A47210DCE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2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94A2-03E8-4CAC-BEB7-7E357E1CFA7A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77EF-9C51-4785-ACA5-A47210DCE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93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C94A2-03E8-4CAC-BEB7-7E357E1CFA7A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B77EF-9C51-4785-ACA5-A47210DCE3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85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3.emf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em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842" y="3764919"/>
            <a:ext cx="2950092" cy="1325563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smtClean="0"/>
              <a:t>3 </a:t>
            </a:r>
            <a:r>
              <a:rPr lang="en-GB" sz="4800" b="1" dirty="0"/>
              <a:t>Y</a:t>
            </a:r>
            <a:r>
              <a:rPr lang="en-GB" sz="4800" b="1" dirty="0" smtClean="0"/>
              <a:t>ear </a:t>
            </a:r>
            <a:r>
              <a:rPr lang="en-GB" sz="4800" b="1" dirty="0"/>
              <a:t>P</a:t>
            </a:r>
            <a:r>
              <a:rPr lang="en-GB" sz="4800" b="1" dirty="0" smtClean="0"/>
              <a:t>lan</a:t>
            </a:r>
            <a:br>
              <a:rPr lang="en-GB" sz="4800" b="1" dirty="0" smtClean="0"/>
            </a:br>
            <a:r>
              <a:rPr lang="en-GB" sz="4800" b="1" dirty="0" smtClean="0"/>
              <a:t>2020-2023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576" y="5636027"/>
            <a:ext cx="7748847" cy="549247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2" y="733174"/>
            <a:ext cx="5305513" cy="289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02" y="498762"/>
            <a:ext cx="4297783" cy="57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660475"/>
              </p:ext>
            </p:extLst>
          </p:nvPr>
        </p:nvGraphicFramePr>
        <p:xfrm>
          <a:off x="332510" y="706582"/>
          <a:ext cx="6001788" cy="5470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24997" y="2147851"/>
            <a:ext cx="3557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COMMUNITY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724997" y="3316778"/>
            <a:ext cx="4530436" cy="2703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To support people to have a good social life, to help them keep in touch with friends and get involved in the community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052" y="1997215"/>
            <a:ext cx="1128750" cy="1132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35" y="4362995"/>
            <a:ext cx="788772" cy="7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986622"/>
              </p:ext>
            </p:extLst>
          </p:nvPr>
        </p:nvGraphicFramePr>
        <p:xfrm>
          <a:off x="332510" y="706582"/>
          <a:ext cx="6001788" cy="5470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24997" y="2078182"/>
            <a:ext cx="4530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INVOLVEMENT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724997" y="3316778"/>
            <a:ext cx="4530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To give the </a:t>
            </a:r>
            <a:r>
              <a:rPr lang="en-GB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time, respect 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and support needed for our  participants to be involved in the planning, decision making and the running of ECHO</a:t>
            </a:r>
            <a:endParaRPr lang="en-GB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108" y="1866430"/>
            <a:ext cx="1270650" cy="125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5" y="4241073"/>
            <a:ext cx="828037" cy="8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831969"/>
              </p:ext>
            </p:extLst>
          </p:nvPr>
        </p:nvGraphicFramePr>
        <p:xfrm>
          <a:off x="332510" y="706582"/>
          <a:ext cx="6001788" cy="5470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60375" y="2217519"/>
            <a:ext cx="242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QUALITY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724997" y="3316778"/>
            <a:ext cx="4530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To provide high quality services </a:t>
            </a:r>
            <a:r>
              <a:rPr lang="en-GB" sz="3200" dirty="0" smtClean="0"/>
              <a:t>that </a:t>
            </a:r>
            <a:r>
              <a:rPr lang="en-GB" sz="3200" dirty="0"/>
              <a:t>are integrated, visible  and have value to the community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17" y="2066883"/>
            <a:ext cx="1128750" cy="1132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06" y="3102762"/>
            <a:ext cx="675913" cy="67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230769"/>
              </p:ext>
            </p:extLst>
          </p:nvPr>
        </p:nvGraphicFramePr>
        <p:xfrm>
          <a:off x="332510" y="706582"/>
          <a:ext cx="6001788" cy="5470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7980" y="2251333"/>
            <a:ext cx="4530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COLLABORATION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097980" y="3255818"/>
            <a:ext cx="4530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To build connections with other organisations and support our participants to join their activities, giving them more opportunities.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416" y="1991774"/>
            <a:ext cx="1186800" cy="117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55" y="1628503"/>
            <a:ext cx="915024" cy="90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own Arrow Callout 27"/>
          <p:cNvSpPr/>
          <p:nvPr/>
        </p:nvSpPr>
        <p:spPr>
          <a:xfrm>
            <a:off x="104078" y="4024312"/>
            <a:ext cx="710310" cy="2158799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7975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AIMS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104078" y="2319337"/>
            <a:ext cx="716657" cy="2209800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6435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Oval 11"/>
          <p:cNvSpPr/>
          <p:nvPr/>
        </p:nvSpPr>
        <p:spPr>
          <a:xfrm>
            <a:off x="11571317" y="6043352"/>
            <a:ext cx="620684" cy="5153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Down Arrow Callout 10"/>
          <p:cNvSpPr/>
          <p:nvPr/>
        </p:nvSpPr>
        <p:spPr>
          <a:xfrm>
            <a:off x="106388" y="623887"/>
            <a:ext cx="714348" cy="2209800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6435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Vision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1" name="Down Arrow Callout 20"/>
          <p:cNvSpPr/>
          <p:nvPr/>
        </p:nvSpPr>
        <p:spPr>
          <a:xfrm>
            <a:off x="4348163" y="4014787"/>
            <a:ext cx="1724025" cy="2209800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643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people to have a </a:t>
            </a: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good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 </a:t>
            </a: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life,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help them </a:t>
            </a: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keep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touch with friends and get involved in </a:t>
            </a: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6053137" y="4024312"/>
            <a:ext cx="1778000" cy="2209800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643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INVOLVEMENT  </a:t>
            </a: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give the time, respect and support needed </a:t>
            </a: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 our </a:t>
            </a: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participants to be involved in the planning, decision making and the running of ECHO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Down Arrow Callout 22"/>
          <p:cNvSpPr/>
          <p:nvPr/>
        </p:nvSpPr>
        <p:spPr>
          <a:xfrm>
            <a:off x="7843837" y="4024312"/>
            <a:ext cx="1778000" cy="2209800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643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To p</a:t>
            </a:r>
            <a:r>
              <a:rPr lang="en-GB" sz="1200" dirty="0" smtClean="0">
                <a:solidFill>
                  <a:schemeClr val="tx1"/>
                </a:solidFill>
              </a:rPr>
              <a:t>rovide </a:t>
            </a:r>
            <a:r>
              <a:rPr lang="en-GB" sz="1200" dirty="0">
                <a:solidFill>
                  <a:schemeClr val="tx1"/>
                </a:solidFill>
              </a:rPr>
              <a:t>high quality services </a:t>
            </a:r>
            <a:r>
              <a:rPr lang="en-GB" sz="1200" dirty="0" smtClean="0">
                <a:solidFill>
                  <a:schemeClr val="tx1"/>
                </a:solidFill>
              </a:rPr>
              <a:t>that </a:t>
            </a:r>
            <a:r>
              <a:rPr lang="en-GB" sz="1200" dirty="0">
                <a:solidFill>
                  <a:schemeClr val="tx1"/>
                </a:solidFill>
              </a:rPr>
              <a:t>are integrated, visible  and have value to the community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Down Arrow Callout 23"/>
          <p:cNvSpPr/>
          <p:nvPr/>
        </p:nvSpPr>
        <p:spPr>
          <a:xfrm>
            <a:off x="9621836" y="4024312"/>
            <a:ext cx="1949481" cy="2209800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643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/>
              <a:t>COLLABORATION</a:t>
            </a:r>
          </a:p>
          <a:p>
            <a:r>
              <a:rPr lang="en-GB" sz="1200" dirty="0" smtClean="0"/>
              <a:t>To </a:t>
            </a:r>
            <a:r>
              <a:rPr lang="en-GB" sz="1200" dirty="0"/>
              <a:t>build connections with other organisations and support our participants to join their activities, giving them more opportunities. </a:t>
            </a:r>
          </a:p>
        </p:txBody>
      </p:sp>
      <p:sp>
        <p:nvSpPr>
          <p:cNvPr id="25" name="Down Arrow Callout 24"/>
          <p:cNvSpPr/>
          <p:nvPr/>
        </p:nvSpPr>
        <p:spPr>
          <a:xfrm>
            <a:off x="2570163" y="4024312"/>
            <a:ext cx="1778000" cy="2209800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64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right support and encouragement to build </a:t>
            </a: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confidence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teach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skills that enrich our </a:t>
            </a: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participants’ lives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Down Arrow Callout 25"/>
          <p:cNvSpPr/>
          <p:nvPr/>
        </p:nvSpPr>
        <p:spPr>
          <a:xfrm>
            <a:off x="820737" y="4014787"/>
            <a:ext cx="1749425" cy="2209800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64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CHOICE</a:t>
            </a: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support our participants to be 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happy &amp; healthy with a variety of stimulating choices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05" y="5715000"/>
            <a:ext cx="396697" cy="3916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83" y="5705475"/>
            <a:ext cx="395993" cy="3972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08" y="5715000"/>
            <a:ext cx="396957" cy="3919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7" y="5715000"/>
            <a:ext cx="450569" cy="4519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96" y="5683325"/>
            <a:ext cx="422761" cy="41937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56" y="5712773"/>
            <a:ext cx="265036" cy="360479"/>
          </a:xfrm>
          <a:prstGeom prst="rect">
            <a:avLst/>
          </a:prstGeom>
        </p:spPr>
      </p:pic>
      <p:sp>
        <p:nvSpPr>
          <p:cNvPr id="17" name="Down Arrow Callout 16"/>
          <p:cNvSpPr/>
          <p:nvPr/>
        </p:nvSpPr>
        <p:spPr>
          <a:xfrm>
            <a:off x="823045" y="2319337"/>
            <a:ext cx="10748272" cy="1834788"/>
          </a:xfrm>
          <a:prstGeom prst="downArrowCallout">
            <a:avLst>
              <a:gd name="adj1" fmla="val 20721"/>
              <a:gd name="adj2" fmla="val 13220"/>
              <a:gd name="adj3" fmla="val 8015"/>
              <a:gd name="adj4" fmla="val 91985"/>
            </a:avLst>
          </a:prstGeom>
          <a:solidFill>
            <a:srgbClr val="CC99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want to make </a:t>
            </a:r>
            <a:r>
              <a:rPr lang="en-GB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positive difference to the lives of people with disabilities in Herefordshire, supporting </a:t>
            </a:r>
            <a:r>
              <a:rPr lang="en-GB" sz="2200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them </a:t>
            </a:r>
            <a:r>
              <a:rPr lang="en-GB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both feel and be valued members of the community.</a:t>
            </a:r>
            <a:endParaRPr lang="en-GB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Down Arrow Callout 17"/>
          <p:cNvSpPr/>
          <p:nvPr/>
        </p:nvSpPr>
        <p:spPr>
          <a:xfrm>
            <a:off x="820737" y="623887"/>
            <a:ext cx="10750580" cy="2209800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6435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society where all people with disabilities are heard, valued, respected and supported to make choices and flourish.</a:t>
            </a:r>
            <a:endParaRPr lang="en-GB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7193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Callout 10"/>
          <p:cNvSpPr/>
          <p:nvPr/>
        </p:nvSpPr>
        <p:spPr>
          <a:xfrm>
            <a:off x="4549345" y="2119745"/>
            <a:ext cx="1704974" cy="4549820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8929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 a range of </a:t>
            </a:r>
            <a:r>
              <a:rPr lang="en-GB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Community focussed activities</a:t>
            </a:r>
            <a:endParaRPr lang="en-GB" sz="1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Provide </a:t>
            </a: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up to date information about activities and </a:t>
            </a: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GB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projects </a:t>
            </a:r>
            <a:r>
              <a:rPr lang="en-GB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have a community aspect</a:t>
            </a:r>
          </a:p>
          <a:p>
            <a:pPr marL="171450" indent="-1714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6267017" y="2119745"/>
            <a:ext cx="1778002" cy="4549820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8910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 the skills and confidence of participants to express their views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Improve communication within ECHO</a:t>
            </a:r>
            <a:endParaRPr lang="en-GB" sz="1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Identify </a:t>
            </a:r>
            <a:r>
              <a:rPr lang="en-GB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potential barriers to participation and take active steps to address </a:t>
            </a:r>
            <a:r>
              <a:rPr lang="en-GB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Provide opportunities for people to be involved in planning, review and  decision making in ECHO </a:t>
            </a:r>
            <a:endParaRPr lang="en-GB" sz="1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8045017" y="2119745"/>
            <a:ext cx="1778000" cy="4549819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8908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/>
              <a:t>Continue to provide high quality </a:t>
            </a:r>
            <a:r>
              <a:rPr lang="en-GB" sz="1000" dirty="0" smtClean="0"/>
              <a:t>opportunities</a:t>
            </a:r>
            <a:endParaRPr lang="en-GB" sz="1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/>
              <a:t>Look for opportunities and develop ECHO’s </a:t>
            </a:r>
            <a:r>
              <a:rPr lang="en-GB" sz="1000" dirty="0" smtClean="0"/>
              <a:t>business</a:t>
            </a:r>
            <a:endParaRPr lang="en-GB" sz="1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/>
              <a:t>Contribute towards Trusted Charity </a:t>
            </a:r>
            <a:r>
              <a:rPr lang="en-GB" sz="1000" dirty="0" smtClean="0"/>
              <a:t>Mark</a:t>
            </a:r>
            <a:endParaRPr lang="en-GB" sz="1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/>
              <a:t>Manage ECHO’s money effectively to deliver high quality </a:t>
            </a:r>
            <a:r>
              <a:rPr lang="en-GB" sz="1000" dirty="0" smtClean="0"/>
              <a:t>services</a:t>
            </a:r>
            <a:endParaRPr lang="en-GB" sz="1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/>
              <a:t>To support income generation for ECHO and it’s </a:t>
            </a:r>
            <a:r>
              <a:rPr lang="en-GB" sz="1000" dirty="0" smtClean="0"/>
              <a:t>projects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9835717" y="2119745"/>
            <a:ext cx="1949482" cy="4549819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89087"/>
            </a:avLst>
          </a:prstGeom>
          <a:solidFill>
            <a:schemeClr val="bg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 projects to consider how they </a:t>
            </a:r>
            <a:r>
              <a:rPr lang="en-GB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collaborate with other organisations and projects</a:t>
            </a:r>
          </a:p>
          <a:p>
            <a:pPr lvl="0"/>
            <a:endParaRPr lang="en-GB" sz="1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Increase volunteering opportunities inside and outside ECHO </a:t>
            </a:r>
          </a:p>
        </p:txBody>
      </p:sp>
      <p:sp>
        <p:nvSpPr>
          <p:cNvPr id="22" name="Down Arrow Callout 21"/>
          <p:cNvSpPr/>
          <p:nvPr/>
        </p:nvSpPr>
        <p:spPr>
          <a:xfrm>
            <a:off x="2790395" y="2119745"/>
            <a:ext cx="1773292" cy="4549820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8958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Ensure </a:t>
            </a:r>
            <a:r>
              <a:rPr lang="en-GB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Staff and </a:t>
            </a:r>
            <a:r>
              <a:rPr lang="en-GB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volunteers have </a:t>
            </a:r>
            <a:r>
              <a:rPr lang="en-GB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right </a:t>
            </a:r>
            <a:r>
              <a:rPr lang="en-GB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skills and </a:t>
            </a:r>
            <a:r>
              <a:rPr lang="en-GB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enthusiasm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Improve and develop communication and understanding skills (total communication)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Citizenship </a:t>
            </a:r>
            <a:r>
              <a:rPr lang="en-GB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support </a:t>
            </a:r>
            <a:r>
              <a:rPr lang="en-GB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participants </a:t>
            </a:r>
            <a:r>
              <a:rPr lang="en-GB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be part of local, regional and national consultations, elections </a:t>
            </a:r>
            <a:r>
              <a:rPr lang="en-GB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/>
              <a:t>Increased </a:t>
            </a:r>
            <a:r>
              <a:rPr lang="en-GB" sz="1000" dirty="0"/>
              <a:t>engagement with family </a:t>
            </a:r>
            <a:r>
              <a:rPr lang="en-GB" sz="1000" dirty="0" smtClean="0"/>
              <a:t>carers</a:t>
            </a:r>
            <a:endParaRPr lang="en-GB" sz="10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Encourage volunteers to take ownership of planning and delivery of own activities according to their skills</a:t>
            </a:r>
          </a:p>
        </p:txBody>
      </p:sp>
      <p:sp>
        <p:nvSpPr>
          <p:cNvPr id="23" name="Down Arrow Callout 22"/>
          <p:cNvSpPr/>
          <p:nvPr/>
        </p:nvSpPr>
        <p:spPr>
          <a:xfrm>
            <a:off x="1040970" y="2119745"/>
            <a:ext cx="1749425" cy="4549819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8942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000" dirty="0"/>
              <a:t>Promote health &amp; mental wellbeing through choices made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000" dirty="0"/>
              <a:t> 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000" dirty="0"/>
              <a:t>Provide stimulating activities that challenge existing abilities and build on them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000" dirty="0"/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/>
              <a:t>Use a Person Centred approach to address individual needs, wishes and choice</a:t>
            </a:r>
            <a:endParaRPr lang="en-GB" sz="1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Oval 11"/>
          <p:cNvSpPr/>
          <p:nvPr/>
        </p:nvSpPr>
        <p:spPr>
          <a:xfrm>
            <a:off x="11571317" y="6043352"/>
            <a:ext cx="620684" cy="5153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own Arrow Callout 23"/>
          <p:cNvSpPr/>
          <p:nvPr/>
        </p:nvSpPr>
        <p:spPr>
          <a:xfrm>
            <a:off x="317960" y="2119744"/>
            <a:ext cx="723009" cy="4549820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916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wordArt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OBJECTIVES</a:t>
            </a:r>
            <a:endParaRPr lang="en-GB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Down Arrow Callout 17"/>
          <p:cNvSpPr/>
          <p:nvPr/>
        </p:nvSpPr>
        <p:spPr>
          <a:xfrm>
            <a:off x="317960" y="441527"/>
            <a:ext cx="710310" cy="2158799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7975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AIMS</a:t>
            </a:r>
          </a:p>
        </p:txBody>
      </p:sp>
      <p:sp>
        <p:nvSpPr>
          <p:cNvPr id="19" name="Down Arrow Callout 18"/>
          <p:cNvSpPr/>
          <p:nvPr/>
        </p:nvSpPr>
        <p:spPr>
          <a:xfrm>
            <a:off x="4562045" y="441526"/>
            <a:ext cx="1724025" cy="2200275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643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people to have a </a:t>
            </a: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good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social </a:t>
            </a: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life,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help them </a:t>
            </a: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keep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touch with friends and get involved in </a:t>
            </a: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Down Arrow Callout 30"/>
          <p:cNvSpPr/>
          <p:nvPr/>
        </p:nvSpPr>
        <p:spPr>
          <a:xfrm>
            <a:off x="6267019" y="441527"/>
            <a:ext cx="1778000" cy="2209800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643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INVOLVEMENT  </a:t>
            </a: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give the time, respect and support needed </a:t>
            </a: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 our </a:t>
            </a: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participants to be involved in the planning, decision making and the running of ECHO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Down Arrow Callout 31"/>
          <p:cNvSpPr/>
          <p:nvPr/>
        </p:nvSpPr>
        <p:spPr>
          <a:xfrm>
            <a:off x="8057719" y="441526"/>
            <a:ext cx="1778000" cy="2209801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643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To p</a:t>
            </a:r>
            <a:r>
              <a:rPr lang="en-GB" sz="1200" dirty="0" smtClean="0">
                <a:solidFill>
                  <a:schemeClr val="tx1"/>
                </a:solidFill>
              </a:rPr>
              <a:t>rovide </a:t>
            </a:r>
            <a:r>
              <a:rPr lang="en-GB" sz="1200" dirty="0">
                <a:solidFill>
                  <a:schemeClr val="tx1"/>
                </a:solidFill>
              </a:rPr>
              <a:t>high quality services </a:t>
            </a:r>
            <a:r>
              <a:rPr lang="en-GB" sz="1200" dirty="0" smtClean="0">
                <a:solidFill>
                  <a:schemeClr val="tx1"/>
                </a:solidFill>
              </a:rPr>
              <a:t>that </a:t>
            </a:r>
            <a:r>
              <a:rPr lang="en-GB" sz="1200" dirty="0">
                <a:solidFill>
                  <a:schemeClr val="tx1"/>
                </a:solidFill>
              </a:rPr>
              <a:t>are integrated, visible  and have value to the community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Down Arrow Callout 32"/>
          <p:cNvSpPr/>
          <p:nvPr/>
        </p:nvSpPr>
        <p:spPr>
          <a:xfrm>
            <a:off x="9835718" y="441527"/>
            <a:ext cx="1949481" cy="2209800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643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000" dirty="0"/>
              <a:t>COLLABORATION</a:t>
            </a:r>
          </a:p>
          <a:p>
            <a:r>
              <a:rPr lang="en-GB" sz="1200" dirty="0" smtClean="0"/>
              <a:t>To </a:t>
            </a:r>
            <a:r>
              <a:rPr lang="en-GB" sz="1200" dirty="0"/>
              <a:t>build connections with other organisations and support our participants to join their activities, giving them more opportunities. </a:t>
            </a:r>
          </a:p>
        </p:txBody>
      </p:sp>
      <p:sp>
        <p:nvSpPr>
          <p:cNvPr id="34" name="Down Arrow Callout 33"/>
          <p:cNvSpPr/>
          <p:nvPr/>
        </p:nvSpPr>
        <p:spPr>
          <a:xfrm>
            <a:off x="2784045" y="441527"/>
            <a:ext cx="1778000" cy="2209800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64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right support and encouragement to build </a:t>
            </a: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confidence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teach </a:t>
            </a: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skills that enrich our </a:t>
            </a: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participants’ lives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Down Arrow Callout 34"/>
          <p:cNvSpPr/>
          <p:nvPr/>
        </p:nvSpPr>
        <p:spPr>
          <a:xfrm>
            <a:off x="1034619" y="441526"/>
            <a:ext cx="1749425" cy="2200276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64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CHOICE</a:t>
            </a: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support our participants to be 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happy &amp; healthy with a variety of stimulating choices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78" y="2121971"/>
            <a:ext cx="396697" cy="3916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56" y="2112446"/>
            <a:ext cx="395993" cy="3972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81" y="2121971"/>
            <a:ext cx="396957" cy="3919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230" y="2121971"/>
            <a:ext cx="450569" cy="4519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569" y="2090296"/>
            <a:ext cx="422761" cy="41937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29" y="2119744"/>
            <a:ext cx="265036" cy="3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95336" y="3981796"/>
            <a:ext cx="1749425" cy="2876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Improve Physical and mental </a:t>
            </a:r>
            <a:r>
              <a:rPr lang="en-GB" sz="1100" dirty="0" smtClean="0"/>
              <a:t>Health</a:t>
            </a:r>
            <a:endParaRPr lang="en-GB" sz="11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Increase in number and types of </a:t>
            </a:r>
            <a:r>
              <a:rPr lang="en-GB" sz="1100" dirty="0" smtClean="0"/>
              <a:t>activity</a:t>
            </a:r>
            <a:endParaRPr lang="en-GB" sz="11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Increased attendance at Echo </a:t>
            </a:r>
            <a:r>
              <a:rPr lang="en-GB" sz="1100" dirty="0" smtClean="0"/>
              <a:t>Projects</a:t>
            </a:r>
            <a:endParaRPr lang="en-GB" sz="11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Increase in number of personal objectives </a:t>
            </a:r>
            <a:r>
              <a:rPr lang="en-GB" sz="1100" dirty="0" smtClean="0"/>
              <a:t>achieved</a:t>
            </a:r>
            <a:endParaRPr lang="en-GB" sz="11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Decrease in behaviour related incidents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44762" y="3981796"/>
            <a:ext cx="1778000" cy="28762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Increased skills for participants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Increased confidence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All Staff &amp; volunteers trained in key skills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New training requirements identified and funded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Increased awareness and involvement in local, regional and national issues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22762" y="3981796"/>
            <a:ext cx="1695450" cy="2876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Increased engagement in the community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Improved 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information about transport and independent travel</a:t>
            </a:r>
          </a:p>
          <a:p>
            <a:pPr marL="171450" indent="-1714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8212" y="3981796"/>
            <a:ext cx="1778000" cy="2876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Increased </a:t>
            </a: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awareness of Rep Group and their role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No. of rep visits to projects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People feel more valued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People feel ownership of projects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96212" y="3981796"/>
            <a:ext cx="1778000" cy="2876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GB" sz="1000" dirty="0" smtClean="0"/>
          </a:p>
          <a:p>
            <a:pPr lvl="0"/>
            <a:endParaRPr lang="en-GB" sz="1000" dirty="0"/>
          </a:p>
          <a:p>
            <a:pPr lvl="0"/>
            <a:r>
              <a:rPr lang="en-GB" sz="1000" dirty="0" smtClean="0"/>
              <a:t>Volunteers </a:t>
            </a:r>
            <a:r>
              <a:rPr lang="en-GB" sz="1000" dirty="0"/>
              <a:t>recruited and </a:t>
            </a:r>
            <a:r>
              <a:rPr lang="en-GB" sz="1000" dirty="0" smtClean="0"/>
              <a:t>retained</a:t>
            </a:r>
          </a:p>
          <a:p>
            <a:pPr lvl="0"/>
            <a:endParaRPr lang="en-GB" sz="1000" dirty="0"/>
          </a:p>
          <a:p>
            <a:pPr lvl="0"/>
            <a:r>
              <a:rPr lang="en-GB" sz="1000" dirty="0"/>
              <a:t>Achieve level 2 of </a:t>
            </a:r>
            <a:r>
              <a:rPr lang="en-GB" sz="1000" dirty="0" smtClean="0"/>
              <a:t>Trusted Charity Mark</a:t>
            </a:r>
            <a:endParaRPr lang="en-GB" sz="1000" dirty="0"/>
          </a:p>
          <a:p>
            <a:pPr lvl="0"/>
            <a:endParaRPr lang="en-GB" sz="1000" dirty="0" smtClean="0"/>
          </a:p>
          <a:p>
            <a:pPr lvl="0"/>
            <a:r>
              <a:rPr lang="en-GB" sz="1000" dirty="0" smtClean="0"/>
              <a:t>Greater </a:t>
            </a:r>
            <a:r>
              <a:rPr lang="en-GB" sz="1000" dirty="0"/>
              <a:t>confidence in the public perception of ECHO and people with LD their skills and abilities</a:t>
            </a:r>
          </a:p>
          <a:p>
            <a:pPr lvl="0"/>
            <a:endParaRPr lang="en-GB" sz="1000" dirty="0" smtClean="0"/>
          </a:p>
          <a:p>
            <a:pPr lvl="0"/>
            <a:r>
              <a:rPr lang="en-GB" sz="1000" dirty="0" smtClean="0"/>
              <a:t>Increased </a:t>
            </a:r>
            <a:r>
              <a:rPr lang="en-GB" sz="1000" dirty="0"/>
              <a:t>revenue</a:t>
            </a:r>
          </a:p>
          <a:p>
            <a:pPr lvl="0"/>
            <a:endParaRPr lang="en-GB" sz="1000" dirty="0" smtClean="0"/>
          </a:p>
          <a:p>
            <a:pPr lvl="0"/>
            <a:r>
              <a:rPr lang="en-GB" sz="1000" dirty="0" smtClean="0"/>
              <a:t>Increase </a:t>
            </a:r>
            <a:r>
              <a:rPr lang="en-GB" sz="1000" dirty="0"/>
              <a:t>in organisations engage in ECHO activities</a:t>
            </a:r>
          </a:p>
          <a:p>
            <a:pPr lvl="0"/>
            <a:r>
              <a:rPr lang="en-GB" sz="1000" dirty="0"/>
              <a:t>Projects are full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574211" y="3981796"/>
            <a:ext cx="1965353" cy="28762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More </a:t>
            </a:r>
            <a:r>
              <a:rPr lang="en-GB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opportunities</a:t>
            </a:r>
          </a:p>
          <a:p>
            <a:pPr lvl="0"/>
            <a:endParaRPr lang="en-GB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People feel more valued</a:t>
            </a:r>
          </a:p>
        </p:txBody>
      </p:sp>
      <p:sp>
        <p:nvSpPr>
          <p:cNvPr id="12" name="Oval 11"/>
          <p:cNvSpPr/>
          <p:nvPr/>
        </p:nvSpPr>
        <p:spPr>
          <a:xfrm>
            <a:off x="11571317" y="6043352"/>
            <a:ext cx="620684" cy="5153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9153" y="4006735"/>
            <a:ext cx="723010" cy="28512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wordArt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Down Arrow Callout 30"/>
          <p:cNvSpPr/>
          <p:nvPr/>
        </p:nvSpPr>
        <p:spPr>
          <a:xfrm>
            <a:off x="4300538" y="-1"/>
            <a:ext cx="1704974" cy="4480562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8929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 a range of Community focussed activities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Provide up to date information about activities and events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 projects to have a community aspect</a:t>
            </a:r>
          </a:p>
          <a:p>
            <a:pPr marL="171450" indent="-1714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Down Arrow Callout 31"/>
          <p:cNvSpPr/>
          <p:nvPr/>
        </p:nvSpPr>
        <p:spPr>
          <a:xfrm>
            <a:off x="6018210" y="-1"/>
            <a:ext cx="1778002" cy="4480562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8910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 the skills and confidence of participants to express their views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Improve communication within ECHO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Identify potential barriers to participation and take active steps to address them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Provide opportunities for people to be involved in planning, review and  decision making in ECHO </a:t>
            </a:r>
            <a:endParaRPr lang="en-GB" sz="11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Down Arrow Callout 32"/>
          <p:cNvSpPr/>
          <p:nvPr/>
        </p:nvSpPr>
        <p:spPr>
          <a:xfrm>
            <a:off x="7796210" y="-1"/>
            <a:ext cx="1778000" cy="4480561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8908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Continue to provide high quality opportunities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Look for opportunities and develop ECHO’s business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Contribute towards Trusted Charity Mark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Manage ECHO’s money effectively to deliver high quality services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To support income generation for ECHO and it’s </a:t>
            </a:r>
            <a:r>
              <a:rPr lang="en-GB" sz="1100" dirty="0" smtClean="0"/>
              <a:t>projects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/>
          </a:p>
        </p:txBody>
      </p:sp>
      <p:sp>
        <p:nvSpPr>
          <p:cNvPr id="34" name="Down Arrow Callout 33"/>
          <p:cNvSpPr/>
          <p:nvPr/>
        </p:nvSpPr>
        <p:spPr>
          <a:xfrm>
            <a:off x="9586910" y="-1"/>
            <a:ext cx="1949482" cy="4480561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89087"/>
            </a:avLst>
          </a:prstGeom>
          <a:solidFill>
            <a:schemeClr val="bg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 projects to consider how they </a:t>
            </a:r>
            <a:r>
              <a:rPr lang="en-GB" sz="11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collaborate with other organisations and projects</a:t>
            </a:r>
          </a:p>
          <a:p>
            <a:pPr lvl="0"/>
            <a:endParaRPr lang="en-GB" sz="1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Increase volunteering opportunities inside and outside ECHO </a:t>
            </a:r>
          </a:p>
        </p:txBody>
      </p:sp>
      <p:sp>
        <p:nvSpPr>
          <p:cNvPr id="35" name="Down Arrow Callout 34"/>
          <p:cNvSpPr/>
          <p:nvPr/>
        </p:nvSpPr>
        <p:spPr>
          <a:xfrm>
            <a:off x="2541588" y="-1"/>
            <a:ext cx="1773292" cy="4480562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8958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Ensure Staff and volunteers have the right skills and enthusiasm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Improve and develop communication and understanding skills (total communication)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Citizenship – support </a:t>
            </a:r>
            <a:r>
              <a:rPr lang="en-GB" sz="11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participants </a:t>
            </a:r>
            <a:r>
              <a:rPr lang="en-GB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be part of local, regional and national consultations, elections etc.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Increased engagement with family carers</a:t>
            </a:r>
            <a:endParaRPr lang="en-GB" sz="1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Encourage volunteers to take ownership of planning and delivery of own activities according to their skills</a:t>
            </a:r>
          </a:p>
        </p:txBody>
      </p:sp>
      <p:sp>
        <p:nvSpPr>
          <p:cNvPr id="36" name="Down Arrow Callout 35"/>
          <p:cNvSpPr/>
          <p:nvPr/>
        </p:nvSpPr>
        <p:spPr>
          <a:xfrm>
            <a:off x="792163" y="-1"/>
            <a:ext cx="1749425" cy="4480561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8942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100" dirty="0" smtClean="0"/>
              <a:t>Promote </a:t>
            </a:r>
            <a:r>
              <a:rPr lang="en-GB" sz="1100" dirty="0"/>
              <a:t>health &amp; mental wellbeing through choices made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100" dirty="0"/>
              <a:t> 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100" dirty="0"/>
              <a:t>Provide stimulating activities that challenge existing abilities and build on them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100" dirty="0"/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Use a Person Centred approach to address individual needs, wishes and choice</a:t>
            </a:r>
            <a:endParaRPr lang="en-GB" sz="1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Down Arrow Callout 36"/>
          <p:cNvSpPr/>
          <p:nvPr/>
        </p:nvSpPr>
        <p:spPr>
          <a:xfrm>
            <a:off x="69153" y="0"/>
            <a:ext cx="723009" cy="4531562"/>
          </a:xfrm>
          <a:prstGeom prst="downArrowCallout">
            <a:avLst>
              <a:gd name="adj1" fmla="val 23086"/>
              <a:gd name="adj2" fmla="val 19251"/>
              <a:gd name="adj3" fmla="val 58057"/>
              <a:gd name="adj4" fmla="val 885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wordArt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OBJECTIVES</a:t>
            </a:r>
            <a:endParaRPr lang="en-GB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8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95336" y="3981797"/>
            <a:ext cx="1749425" cy="2876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Lamplight surveys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eviews and supporting evidence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Case Studies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Quotes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Photo/video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44762" y="3981796"/>
            <a:ext cx="1778000" cy="28762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Staff skills audit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Lamplight surveys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eviews and supporting evidence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Case </a:t>
            </a: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Quotes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Photo/video</a:t>
            </a:r>
          </a:p>
        </p:txBody>
      </p:sp>
      <p:sp>
        <p:nvSpPr>
          <p:cNvPr id="9" name="Rectangle 8"/>
          <p:cNvSpPr/>
          <p:nvPr/>
        </p:nvSpPr>
        <p:spPr>
          <a:xfrm>
            <a:off x="4294186" y="3981797"/>
            <a:ext cx="1695450" cy="2876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Case Studies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Quotes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Photo/video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18212" y="3981796"/>
            <a:ext cx="1778000" cy="2876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Rep Group membership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Board membership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Case 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Quotes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Photo/video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96212" y="3981796"/>
            <a:ext cx="1778000" cy="2876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Achievement of TCM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Survey of external perception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Increased revenue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VOIDS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User satisfaction surveys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Case </a:t>
            </a: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Quotes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Photo/video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574212" y="3981796"/>
            <a:ext cx="1778000" cy="28762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Project surveys (no. of community projects)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No. of sports clubs offering accessible sessions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Number of opportunities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Lamplight surveys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Case </a:t>
            </a: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Quotes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Photo/video</a:t>
            </a:r>
          </a:p>
        </p:txBody>
      </p:sp>
      <p:sp>
        <p:nvSpPr>
          <p:cNvPr id="12" name="Oval 11"/>
          <p:cNvSpPr/>
          <p:nvPr/>
        </p:nvSpPr>
        <p:spPr>
          <a:xfrm>
            <a:off x="11571317" y="6043352"/>
            <a:ext cx="620684" cy="5153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84957" y="3981797"/>
            <a:ext cx="581805" cy="28252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wordArt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Measured By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5336" y="3981798"/>
            <a:ext cx="1749425" cy="2876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Lamplight surveys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eviews and supporting evidence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Case Studies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Quotes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Photo/video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44762" y="3981797"/>
            <a:ext cx="1778000" cy="28762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Staff skills audit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Lamplight surveys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eviews and supporting evidence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Case </a:t>
            </a: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Quotes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Photo/video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94186" y="3981798"/>
            <a:ext cx="1695450" cy="2876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Case Studies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Quotes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Photo/video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03924" y="3981797"/>
            <a:ext cx="1778000" cy="2876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Rep Group membership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Board membership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Case 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Quotes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Photo/video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No. of Rep Group/Trustee visits to Projects</a:t>
            </a: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4957" y="3981798"/>
            <a:ext cx="581805" cy="28252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wordArt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Example Measures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Down Arrow Callout 23"/>
          <p:cNvSpPr/>
          <p:nvPr/>
        </p:nvSpPr>
        <p:spPr>
          <a:xfrm>
            <a:off x="184957" y="1"/>
            <a:ext cx="581805" cy="4322618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916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wordArt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endParaRPr lang="en-GB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Down Arrow Callout 40"/>
          <p:cNvSpPr/>
          <p:nvPr/>
        </p:nvSpPr>
        <p:spPr>
          <a:xfrm>
            <a:off x="766762" y="-2"/>
            <a:ext cx="1749425" cy="441524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9005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Improve Physical and mental </a:t>
            </a:r>
            <a:r>
              <a:rPr lang="en-GB" sz="1100" dirty="0" smtClean="0"/>
              <a:t>Health</a:t>
            </a:r>
            <a:endParaRPr lang="en-GB" sz="11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Increase in number and types of </a:t>
            </a:r>
            <a:r>
              <a:rPr lang="en-GB" sz="1100" dirty="0" smtClean="0"/>
              <a:t>activity</a:t>
            </a:r>
            <a:endParaRPr lang="en-GB" sz="11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Increased attendance at Echo </a:t>
            </a:r>
            <a:r>
              <a:rPr lang="en-GB" sz="1100" dirty="0" smtClean="0"/>
              <a:t>Projects</a:t>
            </a:r>
            <a:endParaRPr lang="en-GB" sz="11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Increase in number of personal objectives </a:t>
            </a:r>
            <a:r>
              <a:rPr lang="en-GB" sz="1100" dirty="0" smtClean="0"/>
              <a:t>achieved</a:t>
            </a:r>
            <a:endParaRPr lang="en-GB" sz="11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Decrease in behaviour related incidents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Down Arrow Callout 41"/>
          <p:cNvSpPr/>
          <p:nvPr/>
        </p:nvSpPr>
        <p:spPr>
          <a:xfrm>
            <a:off x="2516188" y="-1"/>
            <a:ext cx="1778000" cy="441524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8989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Increased skills for participants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Increased confidence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/>
              <a:t>All Staff &amp; volunteers trained in key skills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New training requirements identified and funded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Increased awareness and involvement in local, regional and national issues</a:t>
            </a:r>
          </a:p>
        </p:txBody>
      </p:sp>
      <p:sp>
        <p:nvSpPr>
          <p:cNvPr id="43" name="Down Arrow Callout 42"/>
          <p:cNvSpPr/>
          <p:nvPr/>
        </p:nvSpPr>
        <p:spPr>
          <a:xfrm>
            <a:off x="4294188" y="-1"/>
            <a:ext cx="1695450" cy="439783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9036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Increased engagement in the community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Improved 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information about transport and independent travel</a:t>
            </a:r>
          </a:p>
          <a:p>
            <a:pPr marL="171450" indent="-1714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Down Arrow Callout 43"/>
          <p:cNvSpPr/>
          <p:nvPr/>
        </p:nvSpPr>
        <p:spPr>
          <a:xfrm>
            <a:off x="5989638" y="-1"/>
            <a:ext cx="1778000" cy="441524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8989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Increased </a:t>
            </a: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awareness of Rep Group and their role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No. of rep visits to projects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People feel more valued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People feel ownership of projects </a:t>
            </a:r>
          </a:p>
        </p:txBody>
      </p:sp>
      <p:sp>
        <p:nvSpPr>
          <p:cNvPr id="45" name="Down Arrow Callout 44"/>
          <p:cNvSpPr/>
          <p:nvPr/>
        </p:nvSpPr>
        <p:spPr>
          <a:xfrm>
            <a:off x="7767638" y="-2"/>
            <a:ext cx="1778000" cy="441524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8989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GB" sz="1000" dirty="0" smtClean="0"/>
          </a:p>
          <a:p>
            <a:pPr lvl="0"/>
            <a:endParaRPr lang="en-GB" sz="1000" dirty="0"/>
          </a:p>
          <a:p>
            <a:pPr lvl="0"/>
            <a:r>
              <a:rPr lang="en-GB" sz="1000" dirty="0" smtClean="0"/>
              <a:t>Volunteers </a:t>
            </a:r>
            <a:r>
              <a:rPr lang="en-GB" sz="1000" dirty="0"/>
              <a:t>recruited and </a:t>
            </a:r>
            <a:r>
              <a:rPr lang="en-GB" sz="1000" dirty="0" smtClean="0"/>
              <a:t>retained</a:t>
            </a:r>
          </a:p>
          <a:p>
            <a:pPr lvl="0"/>
            <a:endParaRPr lang="en-GB" sz="1000" dirty="0"/>
          </a:p>
          <a:p>
            <a:pPr lvl="0"/>
            <a:r>
              <a:rPr lang="en-GB" sz="1000" dirty="0"/>
              <a:t>Achieve level 2 of </a:t>
            </a:r>
            <a:r>
              <a:rPr lang="en-GB" sz="1000" dirty="0" smtClean="0"/>
              <a:t>Trusted Charity Mark</a:t>
            </a:r>
            <a:endParaRPr lang="en-GB" sz="1000" dirty="0"/>
          </a:p>
          <a:p>
            <a:pPr lvl="0"/>
            <a:endParaRPr lang="en-GB" sz="1000" dirty="0" smtClean="0"/>
          </a:p>
          <a:p>
            <a:pPr lvl="0"/>
            <a:r>
              <a:rPr lang="en-GB" sz="1000" dirty="0" smtClean="0"/>
              <a:t>Greater </a:t>
            </a:r>
            <a:r>
              <a:rPr lang="en-GB" sz="1000" dirty="0"/>
              <a:t>confidence in the public perception of ECHO and people with LD their skills and abilities</a:t>
            </a:r>
          </a:p>
          <a:p>
            <a:pPr lvl="0"/>
            <a:endParaRPr lang="en-GB" sz="1000" dirty="0" smtClean="0"/>
          </a:p>
          <a:p>
            <a:pPr lvl="0"/>
            <a:r>
              <a:rPr lang="en-GB" sz="1000" dirty="0" smtClean="0"/>
              <a:t>Increased </a:t>
            </a:r>
            <a:r>
              <a:rPr lang="en-GB" sz="1000" dirty="0"/>
              <a:t>revenue</a:t>
            </a:r>
          </a:p>
          <a:p>
            <a:pPr lvl="0"/>
            <a:endParaRPr lang="en-GB" sz="1000" dirty="0" smtClean="0"/>
          </a:p>
          <a:p>
            <a:pPr lvl="0"/>
            <a:r>
              <a:rPr lang="en-GB" sz="1000" dirty="0" smtClean="0"/>
              <a:t>Increase </a:t>
            </a:r>
            <a:r>
              <a:rPr lang="en-GB" sz="1000" dirty="0"/>
              <a:t>in organisations engage in ECHO activities</a:t>
            </a:r>
          </a:p>
          <a:p>
            <a:pPr lvl="0"/>
            <a:r>
              <a:rPr lang="en-GB" sz="1000" dirty="0"/>
              <a:t>Projects are full </a:t>
            </a:r>
          </a:p>
        </p:txBody>
      </p:sp>
      <p:sp>
        <p:nvSpPr>
          <p:cNvPr id="46" name="Down Arrow Callout 45"/>
          <p:cNvSpPr/>
          <p:nvPr/>
        </p:nvSpPr>
        <p:spPr>
          <a:xfrm>
            <a:off x="9545637" y="-1"/>
            <a:ext cx="1806575" cy="447620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89023"/>
            </a:avLst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More </a:t>
            </a:r>
            <a:r>
              <a:rPr lang="en-GB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opportunities</a:t>
            </a:r>
          </a:p>
          <a:p>
            <a:pPr lvl="0"/>
            <a:endParaRPr lang="en-GB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100" dirty="0">
                <a:ea typeface="Calibri" panose="020F0502020204030204" pitchFamily="34" charset="0"/>
                <a:cs typeface="Times New Roman" panose="02020603050405020304" pitchFamily="18" charset="0"/>
              </a:rPr>
              <a:t>People feel more valued</a:t>
            </a:r>
          </a:p>
        </p:txBody>
      </p:sp>
    </p:spTree>
    <p:extLst>
      <p:ext uri="{BB962C8B-B14F-4D97-AF65-F5344CB8AC3E}">
        <p14:creationId xmlns:p14="http://schemas.microsoft.com/office/powerpoint/2010/main" val="40334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389" y="240632"/>
            <a:ext cx="596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LINKS WITH OTHER PLANS</a:t>
            </a:r>
            <a:endParaRPr lang="en-GB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8031" y="1190804"/>
            <a:ext cx="4718043" cy="268336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30179" y="1275347"/>
            <a:ext cx="304398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This document is supported by </a:t>
            </a:r>
          </a:p>
          <a:p>
            <a:endParaRPr lang="en-GB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Marketing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Fundraising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Operational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867" y="1870911"/>
            <a:ext cx="3514725" cy="46863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189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097" y="873483"/>
            <a:ext cx="3680952" cy="223098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Living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2709"/>
            <a:ext cx="5431971" cy="46442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To Keep the plan alive we will use it to help set annual priorities and targets  for:</a:t>
            </a:r>
          </a:p>
          <a:p>
            <a:r>
              <a:rPr lang="en-GB" dirty="0" smtClean="0"/>
              <a:t>ECHO as a whole</a:t>
            </a:r>
          </a:p>
          <a:p>
            <a:r>
              <a:rPr lang="en-GB" dirty="0" smtClean="0"/>
              <a:t>Projects</a:t>
            </a:r>
          </a:p>
          <a:p>
            <a:r>
              <a:rPr lang="en-GB" dirty="0" smtClean="0"/>
              <a:t>Staff</a:t>
            </a:r>
          </a:p>
          <a:p>
            <a:r>
              <a:rPr lang="en-GB" dirty="0" smtClean="0"/>
              <a:t>Participants</a:t>
            </a:r>
          </a:p>
          <a:p>
            <a:pPr marL="0" indent="0">
              <a:buNone/>
            </a:pPr>
            <a:r>
              <a:rPr lang="en-GB" dirty="0" smtClean="0"/>
              <a:t>We will also ensure that the plan is displayed at our sites and encourage a focus on different aspects throughout the year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963" y="2463890"/>
            <a:ext cx="3274014" cy="219437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428" y="3612827"/>
            <a:ext cx="2063292" cy="293680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222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 Cen MT" panose="020B0602020104020603" pitchFamily="34" charset="0"/>
              </a:rPr>
              <a:t>Welcome</a:t>
            </a:r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967" y="1690688"/>
            <a:ext cx="560277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>
              <a:latin typeface="Tw Cen MT" panose="020B0602020104020603" pitchFamily="34" charset="0"/>
            </a:endParaRPr>
          </a:p>
          <a:p>
            <a:r>
              <a:rPr lang="en-GB" sz="2000" dirty="0" smtClean="0">
                <a:latin typeface="Tw Cen MT" panose="020B0602020104020603" pitchFamily="34" charset="0"/>
              </a:rPr>
              <a:t>Welcome to the new ECHO 3 year </a:t>
            </a:r>
            <a:r>
              <a:rPr lang="en-GB" sz="2000" dirty="0">
                <a:latin typeface="Tw Cen MT" panose="020B0602020104020603" pitchFamily="34" charset="0"/>
              </a:rPr>
              <a:t>p</a:t>
            </a:r>
            <a:r>
              <a:rPr lang="en-GB" sz="2000" dirty="0" smtClean="0">
                <a:latin typeface="Tw Cen MT" panose="020B0602020104020603" pitchFamily="34" charset="0"/>
              </a:rPr>
              <a:t>lan. </a:t>
            </a:r>
          </a:p>
          <a:p>
            <a:endParaRPr lang="en-GB" sz="2000" dirty="0">
              <a:latin typeface="Tw Cen MT" panose="020B0602020104020603" pitchFamily="34" charset="0"/>
            </a:endParaRPr>
          </a:p>
          <a:p>
            <a:r>
              <a:rPr lang="en-GB" sz="2000" dirty="0" smtClean="0">
                <a:latin typeface="Tw Cen MT" panose="020B0602020104020603" pitchFamily="34" charset="0"/>
              </a:rPr>
              <a:t>The plan shows how ECHO wants to develop over the next few years and provides guidance to make sure we are going in the direction that we want to.</a:t>
            </a:r>
          </a:p>
          <a:p>
            <a:endParaRPr lang="en-GB" sz="2000" dirty="0">
              <a:latin typeface="Tw Cen MT" panose="020B0602020104020603" pitchFamily="34" charset="0"/>
            </a:endParaRPr>
          </a:p>
          <a:p>
            <a:r>
              <a:rPr lang="en-GB" sz="2000" dirty="0" smtClean="0">
                <a:latin typeface="Tw Cen MT" panose="020B0602020104020603" pitchFamily="34" charset="0"/>
              </a:rPr>
              <a:t>A plan is only useful if it is used. We will make sure everyone in ECHO knows about the plan and how what they do fits into it.</a:t>
            </a:r>
          </a:p>
          <a:p>
            <a:endParaRPr lang="en-GB" dirty="0">
              <a:latin typeface="Tw Cen MT" panose="020B0602020104020603" pitchFamily="34" charset="0"/>
            </a:endParaRPr>
          </a:p>
          <a:p>
            <a:endParaRPr lang="en-GB" dirty="0">
              <a:latin typeface="Tw Cen MT" panose="020B06020201040206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0" b="50349"/>
          <a:stretch/>
        </p:blipFill>
        <p:spPr>
          <a:xfrm>
            <a:off x="932940" y="1701957"/>
            <a:ext cx="3743563" cy="3767225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284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 Cen MT" panose="020B0602020104020603" pitchFamily="34" charset="0"/>
              </a:rPr>
              <a:t>ECHO in the next 3 years</a:t>
            </a:r>
            <a:endParaRPr lang="en-GB" dirty="0">
              <a:latin typeface="Tw Cen MT" panose="020B06020201040206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365099"/>
              </p:ext>
            </p:extLst>
          </p:nvPr>
        </p:nvGraphicFramePr>
        <p:xfrm>
          <a:off x="332510" y="1346662"/>
          <a:ext cx="4646814" cy="4830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50677" y="1690688"/>
            <a:ext cx="45207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w Cen MT" panose="020B0602020104020603" pitchFamily="34" charset="0"/>
              </a:rPr>
              <a:t>Over the life of the last 3 year plan ECHO grew and almost doubled in size.</a:t>
            </a:r>
          </a:p>
          <a:p>
            <a:endParaRPr lang="en-GB" sz="2000" dirty="0">
              <a:latin typeface="Tw Cen MT" panose="020B0602020104020603" pitchFamily="34" charset="0"/>
            </a:endParaRPr>
          </a:p>
          <a:p>
            <a:r>
              <a:rPr lang="en-GB" sz="2000" dirty="0" smtClean="0">
                <a:latin typeface="Tw Cen MT" panose="020B0602020104020603" pitchFamily="34" charset="0"/>
              </a:rPr>
              <a:t>ECHO is still adjusting to this growth and so the trustees have decided that for this plan the aim is to strengthen the organisation and improve how we do things.</a:t>
            </a:r>
          </a:p>
          <a:p>
            <a:endParaRPr lang="en-GB" sz="2000" dirty="0">
              <a:latin typeface="Tw Cen MT" panose="020B0602020104020603" pitchFamily="34" charset="0"/>
            </a:endParaRPr>
          </a:p>
          <a:p>
            <a:r>
              <a:rPr lang="en-GB" sz="2000" dirty="0" smtClean="0">
                <a:latin typeface="Tw Cen MT" panose="020B0602020104020603" pitchFamily="34" charset="0"/>
              </a:rPr>
              <a:t>This way we will be better prepared to develop in the future.</a:t>
            </a:r>
          </a:p>
          <a:p>
            <a:endParaRPr lang="en-GB" sz="2000" dirty="0">
              <a:latin typeface="Tw Cen MT" panose="020B0602020104020603" pitchFamily="34" charset="0"/>
            </a:endParaRPr>
          </a:p>
          <a:p>
            <a:r>
              <a:rPr lang="en-GB" sz="2000" dirty="0" smtClean="0">
                <a:latin typeface="Tw Cen MT" panose="020B0602020104020603" pitchFamily="34" charset="0"/>
              </a:rPr>
              <a:t>This does not mean that ECHO won’t develop as we will continue to carefully look at any opportunities that arise.</a:t>
            </a:r>
            <a:endParaRPr lang="en-GB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1571317" y="6043352"/>
            <a:ext cx="620684" cy="5153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90204" y="532015"/>
            <a:ext cx="455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Tw Cen MT" panose="020B0602020104020603" pitchFamily="34" charset="0"/>
              </a:rPr>
              <a:t>ECHO’s Values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394" y="1628503"/>
            <a:ext cx="543771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 all our work, ECHO believes that people need:</a:t>
            </a:r>
            <a:br>
              <a:rPr lang="en-GB" sz="2000" dirty="0"/>
            </a:b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To </a:t>
            </a:r>
            <a:r>
              <a:rPr lang="en-GB" sz="2000" dirty="0"/>
              <a:t>be recognised and treated as </a:t>
            </a:r>
            <a:r>
              <a:rPr lang="en-GB" sz="2000" dirty="0" smtClean="0"/>
              <a:t>individuals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</a:t>
            </a:r>
            <a:r>
              <a:rPr lang="en-GB" sz="2000" dirty="0" smtClean="0"/>
              <a:t>o </a:t>
            </a:r>
            <a:r>
              <a:rPr lang="en-GB" sz="2000" dirty="0"/>
              <a:t>be valued in their local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</a:t>
            </a:r>
            <a:r>
              <a:rPr lang="en-GB" sz="2000" dirty="0" smtClean="0"/>
              <a:t>o </a:t>
            </a:r>
            <a:r>
              <a:rPr lang="en-GB" sz="2000" dirty="0"/>
              <a:t>have friendships and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</a:t>
            </a:r>
            <a:r>
              <a:rPr lang="en-GB" sz="2000" dirty="0" smtClean="0"/>
              <a:t>o </a:t>
            </a:r>
            <a:r>
              <a:rPr lang="en-GB" sz="2000" dirty="0"/>
              <a:t>have meaningful choices which enhance quality </a:t>
            </a:r>
            <a:r>
              <a:rPr lang="en-GB" sz="2000" dirty="0" smtClean="0"/>
              <a:t>of </a:t>
            </a:r>
            <a:r>
              <a:rPr lang="en-GB" sz="2000" dirty="0"/>
              <a:t>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</a:t>
            </a:r>
            <a:r>
              <a:rPr lang="en-GB" sz="2000" dirty="0" smtClean="0"/>
              <a:t>o </a:t>
            </a:r>
            <a:r>
              <a:rPr lang="en-GB" sz="2000" dirty="0"/>
              <a:t>have expectations of achievement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</a:t>
            </a:r>
            <a:r>
              <a:rPr lang="en-GB" sz="2000" dirty="0" smtClean="0"/>
              <a:t>o </a:t>
            </a:r>
            <a:r>
              <a:rPr lang="en-GB" sz="2000" dirty="0"/>
              <a:t>have the opportunity to be heard on  issues that affect their lives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</a:t>
            </a:r>
            <a:r>
              <a:rPr lang="en-GB" sz="2000" dirty="0" smtClean="0"/>
              <a:t>o </a:t>
            </a:r>
            <a:r>
              <a:rPr lang="en-GB" sz="2000" dirty="0"/>
              <a:t>have support from good quality trained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</a:t>
            </a:r>
            <a:r>
              <a:rPr lang="en-GB" sz="2000" dirty="0" smtClean="0"/>
              <a:t>o </a:t>
            </a:r>
            <a:r>
              <a:rPr lang="en-GB" sz="2000" dirty="0"/>
              <a:t>take an active part in planning and decisions that affect their lives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316" y="1628503"/>
            <a:ext cx="2253242" cy="2304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88" y="1348579"/>
            <a:ext cx="3641718" cy="2741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r="6906"/>
          <a:stretch/>
        </p:blipFill>
        <p:spPr>
          <a:xfrm>
            <a:off x="5959088" y="4206241"/>
            <a:ext cx="4275908" cy="25498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24" y="4206241"/>
            <a:ext cx="1695734" cy="225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6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1571317" y="6043352"/>
            <a:ext cx="620684" cy="5153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165842" y="5371000"/>
            <a:ext cx="2201784" cy="1187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endParaRPr lang="en-GB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Down Arrow Callout 30"/>
          <p:cNvSpPr/>
          <p:nvPr/>
        </p:nvSpPr>
        <p:spPr>
          <a:xfrm>
            <a:off x="191390" y="3500987"/>
            <a:ext cx="2195349" cy="1461328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79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Objectives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" name="Down Arrow Callout 27"/>
          <p:cNvSpPr/>
          <p:nvPr/>
        </p:nvSpPr>
        <p:spPr>
          <a:xfrm>
            <a:off x="188173" y="2389323"/>
            <a:ext cx="2198566" cy="1461328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79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AIMS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" name="Down Arrow Callout 26"/>
          <p:cNvSpPr/>
          <p:nvPr/>
        </p:nvSpPr>
        <p:spPr>
          <a:xfrm>
            <a:off x="184956" y="1277659"/>
            <a:ext cx="2201783" cy="1461328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79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Right Arrow 1"/>
          <p:cNvSpPr/>
          <p:nvPr/>
        </p:nvSpPr>
        <p:spPr>
          <a:xfrm rot="2939462">
            <a:off x="3987907" y="2945100"/>
            <a:ext cx="5237018" cy="48631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108382" y="444668"/>
            <a:ext cx="38072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It’s like a stair case.</a:t>
            </a:r>
          </a:p>
          <a:p>
            <a:endParaRPr lang="en-GB" dirty="0" smtClean="0"/>
          </a:p>
          <a:p>
            <a:r>
              <a:rPr lang="en-GB" dirty="0" smtClean="0"/>
              <a:t>You need each of the steps to get to where you want to be.</a:t>
            </a:r>
          </a:p>
          <a:p>
            <a:endParaRPr lang="en-GB" dirty="0" smtClean="0"/>
          </a:p>
          <a:p>
            <a:r>
              <a:rPr lang="en-GB" dirty="0" smtClean="0"/>
              <a:t>You can’t miss any steps out or it won’t work</a:t>
            </a:r>
          </a:p>
          <a:p>
            <a:endParaRPr lang="en-GB" dirty="0" smtClean="0"/>
          </a:p>
          <a:p>
            <a:r>
              <a:rPr lang="en-GB" dirty="0" smtClean="0"/>
              <a:t>From the Bottom you can see where you want to get to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From the Top you can see what you need to do to get to your destination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22" name="Down Arrow Callout 21"/>
          <p:cNvSpPr/>
          <p:nvPr/>
        </p:nvSpPr>
        <p:spPr>
          <a:xfrm>
            <a:off x="197826" y="3514515"/>
            <a:ext cx="2195349" cy="1461328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79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Objectives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" name="Down Arrow Callout 22"/>
          <p:cNvSpPr/>
          <p:nvPr/>
        </p:nvSpPr>
        <p:spPr>
          <a:xfrm>
            <a:off x="194609" y="2402851"/>
            <a:ext cx="2198566" cy="1461328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79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AIMS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4" name="Down Arrow Callout 23"/>
          <p:cNvSpPr/>
          <p:nvPr/>
        </p:nvSpPr>
        <p:spPr>
          <a:xfrm>
            <a:off x="191392" y="1291187"/>
            <a:ext cx="2201783" cy="1461328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79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54752" y="5401626"/>
            <a:ext cx="5950927" cy="115711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What change we want to see</a:t>
            </a:r>
            <a:endParaRPr lang="en-GB" sz="1200" dirty="0">
              <a:solidFill>
                <a:schemeClr val="bg1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Down Arrow Callout 32"/>
          <p:cNvSpPr/>
          <p:nvPr/>
        </p:nvSpPr>
        <p:spPr>
          <a:xfrm>
            <a:off x="2361189" y="4303491"/>
            <a:ext cx="4699458" cy="1447800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6435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we are going to do it!</a:t>
            </a:r>
            <a:endParaRPr lang="en-GB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4" name="Down Arrow Callout 33"/>
          <p:cNvSpPr/>
          <p:nvPr/>
        </p:nvSpPr>
        <p:spPr>
          <a:xfrm>
            <a:off x="2364406" y="3188257"/>
            <a:ext cx="3538896" cy="1478426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643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we want to achieve 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Down Arrow Callout 34"/>
          <p:cNvSpPr/>
          <p:nvPr/>
        </p:nvSpPr>
        <p:spPr>
          <a:xfrm>
            <a:off x="2361189" y="2093691"/>
            <a:ext cx="2384768" cy="1447800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643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we will do to help shape the world we want to see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Down Arrow Callout 35"/>
          <p:cNvSpPr/>
          <p:nvPr/>
        </p:nvSpPr>
        <p:spPr>
          <a:xfrm>
            <a:off x="2361189" y="968498"/>
            <a:ext cx="1295799" cy="1461329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643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we want the world to be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Down Arrow Callout 36"/>
          <p:cNvSpPr/>
          <p:nvPr/>
        </p:nvSpPr>
        <p:spPr>
          <a:xfrm>
            <a:off x="165840" y="4303491"/>
            <a:ext cx="2195349" cy="1461328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79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Objectives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8" name="Down Arrow Callout 37"/>
          <p:cNvSpPr/>
          <p:nvPr/>
        </p:nvSpPr>
        <p:spPr>
          <a:xfrm>
            <a:off x="162623" y="3191827"/>
            <a:ext cx="2198566" cy="1461328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79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AIMS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9" name="Down Arrow Callout 38"/>
          <p:cNvSpPr/>
          <p:nvPr/>
        </p:nvSpPr>
        <p:spPr>
          <a:xfrm>
            <a:off x="159406" y="2080163"/>
            <a:ext cx="2201783" cy="1461328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79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0" name="Down Arrow Callout 39"/>
          <p:cNvSpPr/>
          <p:nvPr/>
        </p:nvSpPr>
        <p:spPr>
          <a:xfrm>
            <a:off x="159407" y="968499"/>
            <a:ext cx="2201782" cy="1461328"/>
          </a:xfrm>
          <a:prstGeom prst="downArrowCallout">
            <a:avLst>
              <a:gd name="adj1" fmla="val 23086"/>
              <a:gd name="adj2" fmla="val 25000"/>
              <a:gd name="adj3" fmla="val 23565"/>
              <a:gd name="adj4" fmla="val 779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Vision</a:t>
            </a: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926" y="86789"/>
            <a:ext cx="4789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How the Plan works</a:t>
            </a:r>
            <a:endParaRPr lang="en-GB" sz="4400" dirty="0"/>
          </a:p>
        </p:txBody>
      </p:sp>
      <p:sp>
        <p:nvSpPr>
          <p:cNvPr id="25" name="Right Arrow 24"/>
          <p:cNvSpPr/>
          <p:nvPr/>
        </p:nvSpPr>
        <p:spPr>
          <a:xfrm rot="13703911">
            <a:off x="4370074" y="2583661"/>
            <a:ext cx="5237018" cy="48631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4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1571317" y="6043352"/>
            <a:ext cx="620684" cy="5153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300067" y="771018"/>
            <a:ext cx="4555374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Tw Cen MT" panose="020B0602020104020603" pitchFamily="34" charset="0"/>
              </a:rPr>
              <a:t>ECHO’s Vision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0067" y="1540459"/>
            <a:ext cx="4555374" cy="129266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‘A </a:t>
            </a:r>
            <a:r>
              <a:rPr lang="en-GB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society where all people with disabilities are heard, valued, respected and supported to make choices and flourish</a:t>
            </a:r>
            <a:r>
              <a:rPr lang="en-GB" sz="20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.’</a:t>
            </a:r>
            <a:endParaRPr lang="en-GB" sz="20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300066" y="3378381"/>
            <a:ext cx="4555374" cy="769441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Tw Cen MT" panose="020B0602020104020603" pitchFamily="34" charset="0"/>
              </a:rPr>
              <a:t>ECHO’s Mission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067" y="4147822"/>
            <a:ext cx="4555374" cy="1600438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‘We </a:t>
            </a:r>
            <a:r>
              <a:rPr lang="en-GB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 to make a positive difference to the lives of people with disabilities in Herefordshire, supporting them to both feel and be valued members of the community</a:t>
            </a:r>
            <a:r>
              <a:rPr lang="en-GB" sz="20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.’</a:t>
            </a:r>
            <a:endParaRPr lang="en-GB" sz="20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586" y="288759"/>
            <a:ext cx="5365697" cy="54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1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749042"/>
              </p:ext>
            </p:extLst>
          </p:nvPr>
        </p:nvGraphicFramePr>
        <p:xfrm>
          <a:off x="393470" y="594559"/>
          <a:ext cx="6001788" cy="5470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24997" y="706582"/>
            <a:ext cx="4530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6 Aims of ECHO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724997" y="2003367"/>
            <a:ext cx="4530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ECHO has six aims that we want to see reflected in all the work that we 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r>
              <a:rPr lang="en-GB" sz="3200" dirty="0" smtClean="0"/>
              <a:t>These are the things that are important to us and our participants.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80" y="3804514"/>
            <a:ext cx="717779" cy="708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4" y="2376926"/>
            <a:ext cx="498367" cy="677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10" y="3135084"/>
            <a:ext cx="726967" cy="717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68" y="3773082"/>
            <a:ext cx="769125" cy="7715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43" y="3135084"/>
            <a:ext cx="687977" cy="6901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68" y="2356690"/>
            <a:ext cx="724103" cy="7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24741"/>
              </p:ext>
            </p:extLst>
          </p:nvPr>
        </p:nvGraphicFramePr>
        <p:xfrm>
          <a:off x="471847" y="471451"/>
          <a:ext cx="6001788" cy="5470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34298" y="1886714"/>
            <a:ext cx="4530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CHOICE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6334298" y="3083746"/>
            <a:ext cx="4530436" cy="2176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To support our participants to be happy &amp; healthy with a variety of stimulating choices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51" y="1770572"/>
            <a:ext cx="643246" cy="874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896" y="1805544"/>
            <a:ext cx="730333" cy="99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736487"/>
              </p:ext>
            </p:extLst>
          </p:nvPr>
        </p:nvGraphicFramePr>
        <p:xfrm>
          <a:off x="332510" y="706582"/>
          <a:ext cx="6001788" cy="5470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62440" y="2198914"/>
            <a:ext cx="4530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SUPPORT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7248699" y="3316778"/>
            <a:ext cx="4530436" cy="2703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To give the right support and encouragement to build confidence and teach skills that enrich our </a:t>
            </a:r>
            <a:r>
              <a:rPr lang="en-GB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participants’ </a:t>
            </a: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lives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551" y="1987162"/>
            <a:ext cx="1270650" cy="125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75" y="3029911"/>
            <a:ext cx="904061" cy="89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4644</TotalTime>
  <Words>1912</Words>
  <Application>Microsoft Office PowerPoint</Application>
  <PresentationFormat>Widescreen</PresentationFormat>
  <Paragraphs>387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Tw Cen MT</vt:lpstr>
      <vt:lpstr>Office Theme</vt:lpstr>
      <vt:lpstr>3 Year Plan 2020-2023</vt:lpstr>
      <vt:lpstr>Welcome</vt:lpstr>
      <vt:lpstr>ECHO in the next 3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Living Plan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and Communications</dc:title>
  <dc:creator>Mike Cook</dc:creator>
  <cp:lastModifiedBy>Mike Cook</cp:lastModifiedBy>
  <cp:revision>217</cp:revision>
  <cp:lastPrinted>2020-02-10T10:03:32Z</cp:lastPrinted>
  <dcterms:created xsi:type="dcterms:W3CDTF">2019-01-15T11:24:49Z</dcterms:created>
  <dcterms:modified xsi:type="dcterms:W3CDTF">2020-02-10T14:35:35Z</dcterms:modified>
</cp:coreProperties>
</file>